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6.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7.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50"/>
  </p:notesMasterIdLst>
  <p:sldIdLst>
    <p:sldId id="297" r:id="rId2"/>
    <p:sldId id="298" r:id="rId3"/>
    <p:sldId id="299" r:id="rId4"/>
    <p:sldId id="300" r:id="rId5"/>
    <p:sldId id="301" r:id="rId6"/>
    <p:sldId id="302" r:id="rId7"/>
    <p:sldId id="303" r:id="rId8"/>
    <p:sldId id="304" r:id="rId9"/>
    <p:sldId id="305" r:id="rId10"/>
    <p:sldId id="306" r:id="rId11"/>
    <p:sldId id="307" r:id="rId12"/>
    <p:sldId id="308" r:id="rId13"/>
    <p:sldId id="309" r:id="rId14"/>
    <p:sldId id="310" r:id="rId15"/>
    <p:sldId id="286" r:id="rId16"/>
    <p:sldId id="278" r:id="rId17"/>
    <p:sldId id="279" r:id="rId18"/>
    <p:sldId id="280" r:id="rId19"/>
    <p:sldId id="289" r:id="rId20"/>
    <p:sldId id="263" r:id="rId21"/>
    <p:sldId id="262" r:id="rId22"/>
    <p:sldId id="265" r:id="rId23"/>
    <p:sldId id="266" r:id="rId24"/>
    <p:sldId id="267" r:id="rId25"/>
    <p:sldId id="275" r:id="rId26"/>
    <p:sldId id="269" r:id="rId27"/>
    <p:sldId id="270" r:id="rId28"/>
    <p:sldId id="276" r:id="rId29"/>
    <p:sldId id="290" r:id="rId30"/>
    <p:sldId id="291" r:id="rId31"/>
    <p:sldId id="292" r:id="rId32"/>
    <p:sldId id="288" r:id="rId33"/>
    <p:sldId id="273" r:id="rId34"/>
    <p:sldId id="293" r:id="rId35"/>
    <p:sldId id="256" r:id="rId36"/>
    <p:sldId id="257" r:id="rId37"/>
    <p:sldId id="259" r:id="rId38"/>
    <p:sldId id="260" r:id="rId39"/>
    <p:sldId id="261" r:id="rId40"/>
    <p:sldId id="294" r:id="rId41"/>
    <p:sldId id="274" r:id="rId42"/>
    <p:sldId id="283" r:id="rId43"/>
    <p:sldId id="295" r:id="rId44"/>
    <p:sldId id="287" r:id="rId45"/>
    <p:sldId id="311" r:id="rId46"/>
    <p:sldId id="312" r:id="rId47"/>
    <p:sldId id="313" r:id="rId48"/>
    <p:sldId id="314" r:id="rId49"/>
  </p:sldIdLst>
  <p:sldSz cx="6858000" cy="51435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67F"/>
    <a:srgbClr val="CC4927"/>
    <a:srgbClr val="B2CEE7"/>
    <a:srgbClr val="919195"/>
    <a:srgbClr val="F2E18C"/>
    <a:srgbClr val="94A545"/>
    <a:srgbClr val="6A4A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CE5FF0-0213-3EAF-234F-AEBC99D14E00}" v="452" dt="2020-02-25T19:36:43.317"/>
    <p1510:client id="{2C2D1128-262F-9DC7-64B6-FA1B6CA4F04E}" v="422" dt="2020-02-26T15:41:59.862"/>
    <p1510:client id="{4617D9F2-E659-FDA0-2B81-6C838CE15403}" v="39" dt="2020-02-27T02:26:17.292"/>
    <p1510:client id="{B0751F53-A1E6-8714-49DF-CFB4360BA8F5}" v="4" dt="2020-02-26T17:10:56.031"/>
    <p1510:client id="{C3A08875-7F7E-EBAA-854E-94BB7C574FBA}" v="22" dt="2020-02-27T15:39:57.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8" d="100"/>
          <a:sy n="158" d="100"/>
        </p:scale>
        <p:origin x="1398" y="138"/>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lepper, Christian N" userId="S::christian.klepper@unmc.edu::2da37a2d-b4cd-4128-843d-bd52557c3259" providerId="AD" clId="Web-{28CE5FF0-0213-3EAF-234F-AEBC99D14E00}"/>
    <pc:docChg chg="addSld delSld modSld addMainMaster delMainMaster">
      <pc:chgData name="Klepper, Christian N" userId="S::christian.klepper@unmc.edu::2da37a2d-b4cd-4128-843d-bd52557c3259" providerId="AD" clId="Web-{28CE5FF0-0213-3EAF-234F-AEBC99D14E00}" dt="2020-02-25T19:36:43.317" v="529" actId="20577"/>
      <pc:docMkLst>
        <pc:docMk/>
      </pc:docMkLst>
      <pc:sldChg chg="addSp delSp modSp mod setBg modClrScheme chgLayout">
        <pc:chgData name="Klepper, Christian N" userId="S::christian.klepper@unmc.edu::2da37a2d-b4cd-4128-843d-bd52557c3259" providerId="AD" clId="Web-{28CE5FF0-0213-3EAF-234F-AEBC99D14E00}" dt="2020-02-25T03:59:15.760" v="502"/>
        <pc:sldMkLst>
          <pc:docMk/>
          <pc:sldMk cId="0" sldId="256"/>
        </pc:sldMkLst>
        <pc:spChg chg="mod ord">
          <ac:chgData name="Klepper, Christian N" userId="S::christian.klepper@unmc.edu::2da37a2d-b4cd-4128-843d-bd52557c3259" providerId="AD" clId="Web-{28CE5FF0-0213-3EAF-234F-AEBC99D14E00}" dt="2020-02-25T03:59:15.760" v="502"/>
          <ac:spMkLst>
            <pc:docMk/>
            <pc:sldMk cId="0" sldId="256"/>
            <ac:spMk id="3" creationId="{00000000-0000-0000-0000-000000000000}"/>
          </ac:spMkLst>
        </pc:spChg>
        <pc:spChg chg="mod ord">
          <ac:chgData name="Klepper, Christian N" userId="S::christian.klepper@unmc.edu::2da37a2d-b4cd-4128-843d-bd52557c3259" providerId="AD" clId="Web-{28CE5FF0-0213-3EAF-234F-AEBC99D14E00}" dt="2020-02-25T03:59:15.760" v="502"/>
          <ac:spMkLst>
            <pc:docMk/>
            <pc:sldMk cId="0" sldId="256"/>
            <ac:spMk id="54" creationId="{00000000-0000-0000-0000-000000000000}"/>
          </ac:spMkLst>
        </pc:spChg>
        <pc:spChg chg="add del">
          <ac:chgData name="Klepper, Christian N" userId="S::christian.klepper@unmc.edu::2da37a2d-b4cd-4128-843d-bd52557c3259" providerId="AD" clId="Web-{28CE5FF0-0213-3EAF-234F-AEBC99D14E00}" dt="2020-02-25T03:40:56.386" v="395"/>
          <ac:spMkLst>
            <pc:docMk/>
            <pc:sldMk cId="0" sldId="256"/>
            <ac:spMk id="56" creationId="{8D58E966-456A-48F4-81B4-C4D0C00206F1}"/>
          </ac:spMkLst>
        </pc:spChg>
        <pc:spChg chg="add del">
          <ac:chgData name="Klepper, Christian N" userId="S::christian.klepper@unmc.edu::2da37a2d-b4cd-4128-843d-bd52557c3259" providerId="AD" clId="Web-{28CE5FF0-0213-3EAF-234F-AEBC99D14E00}" dt="2020-02-25T03:40:56.386" v="395"/>
          <ac:spMkLst>
            <pc:docMk/>
            <pc:sldMk cId="0" sldId="256"/>
            <ac:spMk id="57" creationId="{5523C670-74D7-4ED8-BA51-B6FB6557024C}"/>
          </ac:spMkLst>
        </pc:spChg>
        <pc:spChg chg="add del">
          <ac:chgData name="Klepper, Christian N" userId="S::christian.klepper@unmc.edu::2da37a2d-b4cd-4128-843d-bd52557c3259" providerId="AD" clId="Web-{28CE5FF0-0213-3EAF-234F-AEBC99D14E00}" dt="2020-02-25T03:40:56.386" v="395"/>
          <ac:spMkLst>
            <pc:docMk/>
            <pc:sldMk cId="0" sldId="256"/>
            <ac:spMk id="58" creationId="{BAEEE533-7CA5-4134-A14A-8575F66C6140}"/>
          </ac:spMkLst>
        </pc:spChg>
        <pc:spChg chg="add del">
          <ac:chgData name="Klepper, Christian N" userId="S::christian.klepper@unmc.edu::2da37a2d-b4cd-4128-843d-bd52557c3259" providerId="AD" clId="Web-{28CE5FF0-0213-3EAF-234F-AEBC99D14E00}" dt="2020-02-25T03:40:53.214" v="393"/>
          <ac:spMkLst>
            <pc:docMk/>
            <pc:sldMk cId="0" sldId="256"/>
            <ac:spMk id="59" creationId="{D1A671DE-D529-4A2A-A35D-E97400239504}"/>
          </ac:spMkLst>
        </pc:spChg>
        <pc:spChg chg="add del">
          <ac:chgData name="Klepper, Christian N" userId="S::christian.klepper@unmc.edu::2da37a2d-b4cd-4128-843d-bd52557c3259" providerId="AD" clId="Web-{28CE5FF0-0213-3EAF-234F-AEBC99D14E00}" dt="2020-02-25T03:40:56.386" v="395"/>
          <ac:spMkLst>
            <pc:docMk/>
            <pc:sldMk cId="0" sldId="256"/>
            <ac:spMk id="60" creationId="{E64B7817-E956-406B-A85B-5AEF36B1F50B}"/>
          </ac:spMkLst>
        </pc:spChg>
        <pc:spChg chg="add del">
          <ac:chgData name="Klepper, Christian N" userId="S::christian.klepper@unmc.edu::2da37a2d-b4cd-4128-843d-bd52557c3259" providerId="AD" clId="Web-{28CE5FF0-0213-3EAF-234F-AEBC99D14E00}" dt="2020-02-25T03:40:53.214" v="393"/>
          <ac:spMkLst>
            <pc:docMk/>
            <pc:sldMk cId="0" sldId="256"/>
            <ac:spMk id="61" creationId="{755E9CD0-04B0-4A3C-B291-AD913379C713}"/>
          </ac:spMkLst>
        </pc:spChg>
        <pc:spChg chg="add del">
          <ac:chgData name="Klepper, Christian N" userId="S::christian.klepper@unmc.edu::2da37a2d-b4cd-4128-843d-bd52557c3259" providerId="AD" clId="Web-{28CE5FF0-0213-3EAF-234F-AEBC99D14E00}" dt="2020-02-25T03:40:56.386" v="395"/>
          <ac:spMkLst>
            <pc:docMk/>
            <pc:sldMk cId="0" sldId="256"/>
            <ac:spMk id="62" creationId="{92FC9C1F-8CBA-4083-8724-3735C556D844}"/>
          </ac:spMkLst>
        </pc:spChg>
        <pc:spChg chg="add del">
          <ac:chgData name="Klepper, Christian N" userId="S::christian.klepper@unmc.edu::2da37a2d-b4cd-4128-843d-bd52557c3259" providerId="AD" clId="Web-{28CE5FF0-0213-3EAF-234F-AEBC99D14E00}" dt="2020-02-25T03:53:14.370" v="464"/>
          <ac:spMkLst>
            <pc:docMk/>
            <pc:sldMk cId="0" sldId="256"/>
            <ac:spMk id="64" creationId="{D1A671DE-D529-4A2A-A35D-E97400239504}"/>
          </ac:spMkLst>
        </pc:spChg>
        <pc:spChg chg="add del">
          <ac:chgData name="Klepper, Christian N" userId="S::christian.klepper@unmc.edu::2da37a2d-b4cd-4128-843d-bd52557c3259" providerId="AD" clId="Web-{28CE5FF0-0213-3EAF-234F-AEBC99D14E00}" dt="2020-02-25T03:40:53.214" v="393"/>
          <ac:spMkLst>
            <pc:docMk/>
            <pc:sldMk cId="0" sldId="256"/>
            <ac:spMk id="65" creationId="{80BC66F9-7A74-4286-AD22-1174052CC22C}"/>
          </ac:spMkLst>
        </pc:spChg>
        <pc:spChg chg="add del">
          <ac:chgData name="Klepper, Christian N" userId="S::christian.klepper@unmc.edu::2da37a2d-b4cd-4128-843d-bd52557c3259" providerId="AD" clId="Web-{28CE5FF0-0213-3EAF-234F-AEBC99D14E00}" dt="2020-02-25T03:53:14.370" v="464"/>
          <ac:spMkLst>
            <pc:docMk/>
            <pc:sldMk cId="0" sldId="256"/>
            <ac:spMk id="66" creationId="{755E9CD0-04B0-4A3C-B291-AD913379C713}"/>
          </ac:spMkLst>
        </pc:spChg>
        <pc:spChg chg="add del">
          <ac:chgData name="Klepper, Christian N" userId="S::christian.klepper@unmc.edu::2da37a2d-b4cd-4128-843d-bd52557c3259" providerId="AD" clId="Web-{28CE5FF0-0213-3EAF-234F-AEBC99D14E00}" dt="2020-02-25T03:40:53.214" v="393"/>
          <ac:spMkLst>
            <pc:docMk/>
            <pc:sldMk cId="0" sldId="256"/>
            <ac:spMk id="67" creationId="{D8142CC3-2B5C-48E6-9DF0-6C8ACBAF23EF}"/>
          </ac:spMkLst>
        </pc:spChg>
        <pc:spChg chg="add del">
          <ac:chgData name="Klepper, Christian N" userId="S::christian.klepper@unmc.edu::2da37a2d-b4cd-4128-843d-bd52557c3259" providerId="AD" clId="Web-{28CE5FF0-0213-3EAF-234F-AEBC99D14E00}" dt="2020-02-25T03:40:53.214" v="393"/>
          <ac:spMkLst>
            <pc:docMk/>
            <pc:sldMk cId="0" sldId="256"/>
            <ac:spMk id="69" creationId="{1DD8BF3B-6066-418C-8D1A-75C5E396FC04}"/>
          </ac:spMkLst>
        </pc:spChg>
        <pc:spChg chg="add del">
          <ac:chgData name="Klepper, Christian N" userId="S::christian.klepper@unmc.edu::2da37a2d-b4cd-4128-843d-bd52557c3259" providerId="AD" clId="Web-{28CE5FF0-0213-3EAF-234F-AEBC99D14E00}" dt="2020-02-25T03:53:14.370" v="464"/>
          <ac:spMkLst>
            <pc:docMk/>
            <pc:sldMk cId="0" sldId="256"/>
            <ac:spMk id="70" creationId="{80BC66F9-7A74-4286-AD22-1174052CC22C}"/>
          </ac:spMkLst>
        </pc:spChg>
        <pc:spChg chg="add del">
          <ac:chgData name="Klepper, Christian N" userId="S::christian.klepper@unmc.edu::2da37a2d-b4cd-4128-843d-bd52557c3259" providerId="AD" clId="Web-{28CE5FF0-0213-3EAF-234F-AEBC99D14E00}" dt="2020-02-25T03:40:53.214" v="393"/>
          <ac:spMkLst>
            <pc:docMk/>
            <pc:sldMk cId="0" sldId="256"/>
            <ac:spMk id="71" creationId="{46A89C79-8EF3-4AF9-B3D9-59A883F41C83}"/>
          </ac:spMkLst>
        </pc:spChg>
        <pc:spChg chg="add del">
          <ac:chgData name="Klepper, Christian N" userId="S::christian.klepper@unmc.edu::2da37a2d-b4cd-4128-843d-bd52557c3259" providerId="AD" clId="Web-{28CE5FF0-0213-3EAF-234F-AEBC99D14E00}" dt="2020-02-25T03:53:14.370" v="464"/>
          <ac:spMkLst>
            <pc:docMk/>
            <pc:sldMk cId="0" sldId="256"/>
            <ac:spMk id="72" creationId="{D8142CC3-2B5C-48E6-9DF0-6C8ACBAF23EF}"/>
          </ac:spMkLst>
        </pc:spChg>
        <pc:spChg chg="add del">
          <ac:chgData name="Klepper, Christian N" userId="S::christian.klepper@unmc.edu::2da37a2d-b4cd-4128-843d-bd52557c3259" providerId="AD" clId="Web-{28CE5FF0-0213-3EAF-234F-AEBC99D14E00}" dt="2020-02-25T03:40:53.214" v="393"/>
          <ac:spMkLst>
            <pc:docMk/>
            <pc:sldMk cId="0" sldId="256"/>
            <ac:spMk id="73" creationId="{72AF41FE-63D7-4695-81D2-66D2510E4486}"/>
          </ac:spMkLst>
        </pc:spChg>
        <pc:spChg chg="add del">
          <ac:chgData name="Klepper, Christian N" userId="S::christian.klepper@unmc.edu::2da37a2d-b4cd-4128-843d-bd52557c3259" providerId="AD" clId="Web-{28CE5FF0-0213-3EAF-234F-AEBC99D14E00}" dt="2020-02-25T03:53:14.370" v="464"/>
          <ac:spMkLst>
            <pc:docMk/>
            <pc:sldMk cId="0" sldId="256"/>
            <ac:spMk id="74" creationId="{1DD8BF3B-6066-418C-8D1A-75C5E396FC04}"/>
          </ac:spMkLst>
        </pc:spChg>
        <pc:spChg chg="add del">
          <ac:chgData name="Klepper, Christian N" userId="S::christian.klepper@unmc.edu::2da37a2d-b4cd-4128-843d-bd52557c3259" providerId="AD" clId="Web-{28CE5FF0-0213-3EAF-234F-AEBC99D14E00}" dt="2020-02-25T03:40:53.214" v="393"/>
          <ac:spMkLst>
            <pc:docMk/>
            <pc:sldMk cId="0" sldId="256"/>
            <ac:spMk id="75" creationId="{EFE5CE34-4543-42E5-B82C-1F3D12422CDD}"/>
          </ac:spMkLst>
        </pc:spChg>
        <pc:spChg chg="add del">
          <ac:chgData name="Klepper, Christian N" userId="S::christian.klepper@unmc.edu::2da37a2d-b4cd-4128-843d-bd52557c3259" providerId="AD" clId="Web-{28CE5FF0-0213-3EAF-234F-AEBC99D14E00}" dt="2020-02-25T03:53:14.370" v="464"/>
          <ac:spMkLst>
            <pc:docMk/>
            <pc:sldMk cId="0" sldId="256"/>
            <ac:spMk id="76" creationId="{46A89C79-8EF3-4AF9-B3D9-59A883F41C83}"/>
          </ac:spMkLst>
        </pc:spChg>
        <pc:spChg chg="add del">
          <ac:chgData name="Klepper, Christian N" userId="S::christian.klepper@unmc.edu::2da37a2d-b4cd-4128-843d-bd52557c3259" providerId="AD" clId="Web-{28CE5FF0-0213-3EAF-234F-AEBC99D14E00}" dt="2020-02-25T03:53:14.370" v="464"/>
          <ac:spMkLst>
            <pc:docMk/>
            <pc:sldMk cId="0" sldId="256"/>
            <ac:spMk id="77" creationId="{72AF41FE-63D7-4695-81D2-66D2510E4486}"/>
          </ac:spMkLst>
        </pc:spChg>
        <pc:spChg chg="add del">
          <ac:chgData name="Klepper, Christian N" userId="S::christian.klepper@unmc.edu::2da37a2d-b4cd-4128-843d-bd52557c3259" providerId="AD" clId="Web-{28CE5FF0-0213-3EAF-234F-AEBC99D14E00}" dt="2020-02-25T03:53:14.370" v="464"/>
          <ac:spMkLst>
            <pc:docMk/>
            <pc:sldMk cId="0" sldId="256"/>
            <ac:spMk id="78" creationId="{EFE5CE34-4543-42E5-B82C-1F3D12422CDD}"/>
          </ac:spMkLst>
        </pc:spChg>
        <pc:spChg chg="add del">
          <ac:chgData name="Klepper, Christian N" userId="S::christian.klepper@unmc.edu::2da37a2d-b4cd-4128-843d-bd52557c3259" providerId="AD" clId="Web-{28CE5FF0-0213-3EAF-234F-AEBC99D14E00}" dt="2020-02-25T03:59:15.760" v="502"/>
          <ac:spMkLst>
            <pc:docMk/>
            <pc:sldMk cId="0" sldId="256"/>
            <ac:spMk id="83" creationId="{9C3EFD13-3CD8-4457-B029-DD736C9E9C02}"/>
          </ac:spMkLst>
        </pc:spChg>
        <pc:spChg chg="add del">
          <ac:chgData name="Klepper, Christian N" userId="S::christian.klepper@unmc.edu::2da37a2d-b4cd-4128-843d-bd52557c3259" providerId="AD" clId="Web-{28CE5FF0-0213-3EAF-234F-AEBC99D14E00}" dt="2020-02-25T03:59:15.760" v="502"/>
          <ac:spMkLst>
            <pc:docMk/>
            <pc:sldMk cId="0" sldId="256"/>
            <ac:spMk id="85" creationId="{AA9B61C3-6D3C-4B90-B343-810EC252B3E7}"/>
          </ac:spMkLst>
        </pc:spChg>
        <pc:spChg chg="add del">
          <ac:chgData name="Klepper, Christian N" userId="S::christian.klepper@unmc.edu::2da37a2d-b4cd-4128-843d-bd52557c3259" providerId="AD" clId="Web-{28CE5FF0-0213-3EAF-234F-AEBC99D14E00}" dt="2020-02-25T03:59:15.760" v="502"/>
          <ac:spMkLst>
            <pc:docMk/>
            <pc:sldMk cId="0" sldId="256"/>
            <ac:spMk id="87" creationId="{C1257FDB-F578-4AA9-844B-CF6CFA2FA3D9}"/>
          </ac:spMkLst>
        </pc:spChg>
        <pc:spChg chg="add del">
          <ac:chgData name="Klepper, Christian N" userId="S::christian.klepper@unmc.edu::2da37a2d-b4cd-4128-843d-bd52557c3259" providerId="AD" clId="Web-{28CE5FF0-0213-3EAF-234F-AEBC99D14E00}" dt="2020-02-25T03:59:15.760" v="502"/>
          <ac:spMkLst>
            <pc:docMk/>
            <pc:sldMk cId="0" sldId="256"/>
            <ac:spMk id="89" creationId="{9999F923-F60C-4033-A0C7-BA36D1A44173}"/>
          </ac:spMkLst>
        </pc:spChg>
        <pc:spChg chg="add del">
          <ac:chgData name="Klepper, Christian N" userId="S::christian.klepper@unmc.edu::2da37a2d-b4cd-4128-843d-bd52557c3259" providerId="AD" clId="Web-{28CE5FF0-0213-3EAF-234F-AEBC99D14E00}" dt="2020-02-25T03:59:15.760" v="502"/>
          <ac:spMkLst>
            <pc:docMk/>
            <pc:sldMk cId="0" sldId="256"/>
            <ac:spMk id="91" creationId="{F8C27FAF-AD0A-489C-A7B5-16CBFBB067EA}"/>
          </ac:spMkLst>
        </pc:spChg>
        <pc:spChg chg="add del">
          <ac:chgData name="Klepper, Christian N" userId="S::christian.klepper@unmc.edu::2da37a2d-b4cd-4128-843d-bd52557c3259" providerId="AD" clId="Web-{28CE5FF0-0213-3EAF-234F-AEBC99D14E00}" dt="2020-02-25T03:59:15.760" v="502"/>
          <ac:spMkLst>
            <pc:docMk/>
            <pc:sldMk cId="0" sldId="256"/>
            <ac:spMk id="93" creationId="{583B1E3E-6E8E-4E48-9EA6-56F1E306AA4B}"/>
          </ac:spMkLst>
        </pc:spChg>
        <pc:spChg chg="add">
          <ac:chgData name="Klepper, Christian N" userId="S::christian.klepper@unmc.edu::2da37a2d-b4cd-4128-843d-bd52557c3259" providerId="AD" clId="Web-{28CE5FF0-0213-3EAF-234F-AEBC99D14E00}" dt="2020-02-25T03:59:15.760" v="502"/>
          <ac:spMkLst>
            <pc:docMk/>
            <pc:sldMk cId="0" sldId="256"/>
            <ac:spMk id="98" creationId="{1ACA2EA0-FFD3-42EC-9406-B595015ED96E}"/>
          </ac:spMkLst>
        </pc:spChg>
        <pc:spChg chg="add">
          <ac:chgData name="Klepper, Christian N" userId="S::christian.klepper@unmc.edu::2da37a2d-b4cd-4128-843d-bd52557c3259" providerId="AD" clId="Web-{28CE5FF0-0213-3EAF-234F-AEBC99D14E00}" dt="2020-02-25T03:59:15.760" v="502"/>
          <ac:spMkLst>
            <pc:docMk/>
            <pc:sldMk cId="0" sldId="256"/>
            <ac:spMk id="100" creationId="{D5288BCE-665C-472A-8C43-664BCFA31E43}"/>
          </ac:spMkLst>
        </pc:spChg>
        <pc:spChg chg="add">
          <ac:chgData name="Klepper, Christian N" userId="S::christian.klepper@unmc.edu::2da37a2d-b4cd-4128-843d-bd52557c3259" providerId="AD" clId="Web-{28CE5FF0-0213-3EAF-234F-AEBC99D14E00}" dt="2020-02-25T03:59:15.760" v="502"/>
          <ac:spMkLst>
            <pc:docMk/>
            <pc:sldMk cId="0" sldId="256"/>
            <ac:spMk id="102" creationId="{46C57131-53A7-4C1A-BEA8-25F06A06AD29}"/>
          </ac:spMkLst>
        </pc:spChg>
        <pc:cxnChg chg="add del">
          <ac:chgData name="Klepper, Christian N" userId="S::christian.klepper@unmc.edu::2da37a2d-b4cd-4128-843d-bd52557c3259" providerId="AD" clId="Web-{28CE5FF0-0213-3EAF-234F-AEBC99D14E00}" dt="2020-02-25T03:40:53.214" v="393"/>
          <ac:cxnSpMkLst>
            <pc:docMk/>
            <pc:sldMk cId="0" sldId="256"/>
            <ac:cxnSpMk id="63" creationId="{7B2D303B-3DD0-4319-9EAD-361847FEC71D}"/>
          </ac:cxnSpMkLst>
        </pc:cxnChg>
        <pc:cxnChg chg="add del">
          <ac:chgData name="Klepper, Christian N" userId="S::christian.klepper@unmc.edu::2da37a2d-b4cd-4128-843d-bd52557c3259" providerId="AD" clId="Web-{28CE5FF0-0213-3EAF-234F-AEBC99D14E00}" dt="2020-02-25T03:53:14.370" v="464"/>
          <ac:cxnSpMkLst>
            <pc:docMk/>
            <pc:sldMk cId="0" sldId="256"/>
            <ac:cxnSpMk id="68" creationId="{7B2D303B-3DD0-4319-9EAD-361847FEC71D}"/>
          </ac:cxnSpMkLst>
        </pc:cxnChg>
      </pc:sldChg>
      <pc:sldChg chg="addSp delSp modSp mod setBg modClrScheme chgLayout">
        <pc:chgData name="Klepper, Christian N" userId="S::christian.klepper@unmc.edu::2da37a2d-b4cd-4128-843d-bd52557c3259" providerId="AD" clId="Web-{28CE5FF0-0213-3EAF-234F-AEBC99D14E00}" dt="2020-02-25T03:53:26.761" v="465"/>
        <pc:sldMkLst>
          <pc:docMk/>
          <pc:sldMk cId="0" sldId="257"/>
        </pc:sldMkLst>
        <pc:spChg chg="mod ord">
          <ac:chgData name="Klepper, Christian N" userId="S::christian.klepper@unmc.edu::2da37a2d-b4cd-4128-843d-bd52557c3259" providerId="AD" clId="Web-{28CE5FF0-0213-3EAF-234F-AEBC99D14E00}" dt="2020-02-25T03:53:26.761" v="465"/>
          <ac:spMkLst>
            <pc:docMk/>
            <pc:sldMk cId="0" sldId="257"/>
            <ac:spMk id="59" creationId="{00000000-0000-0000-0000-000000000000}"/>
          </ac:spMkLst>
        </pc:spChg>
        <pc:spChg chg="mod ord">
          <ac:chgData name="Klepper, Christian N" userId="S::christian.klepper@unmc.edu::2da37a2d-b4cd-4128-843d-bd52557c3259" providerId="AD" clId="Web-{28CE5FF0-0213-3EAF-234F-AEBC99D14E00}" dt="2020-02-25T03:53:26.761" v="465"/>
          <ac:spMkLst>
            <pc:docMk/>
            <pc:sldMk cId="0" sldId="257"/>
            <ac:spMk id="60" creationId="{00000000-0000-0000-0000-000000000000}"/>
          </ac:spMkLst>
        </pc:spChg>
        <pc:spChg chg="add del">
          <ac:chgData name="Klepper, Christian N" userId="S::christian.klepper@unmc.edu::2da37a2d-b4cd-4128-843d-bd52557c3259" providerId="AD" clId="Web-{28CE5FF0-0213-3EAF-234F-AEBC99D14E00}" dt="2020-02-25T03:53:26.761" v="465"/>
          <ac:spMkLst>
            <pc:docMk/>
            <pc:sldMk cId="0" sldId="257"/>
            <ac:spMk id="62" creationId="{F837543A-6020-4505-A233-C9DB4BF74011}"/>
          </ac:spMkLst>
        </pc:spChg>
        <pc:spChg chg="add del">
          <ac:chgData name="Klepper, Christian N" userId="S::christian.klepper@unmc.edu::2da37a2d-b4cd-4128-843d-bd52557c3259" providerId="AD" clId="Web-{28CE5FF0-0213-3EAF-234F-AEBC99D14E00}" dt="2020-02-25T03:53:26.761" v="465"/>
          <ac:spMkLst>
            <pc:docMk/>
            <pc:sldMk cId="0" sldId="257"/>
            <ac:spMk id="63" creationId="{35B16301-FB18-48BA-A6DD-C37CAF6F9A18}"/>
          </ac:spMkLst>
        </pc:spChg>
        <pc:spChg chg="add del">
          <ac:chgData name="Klepper, Christian N" userId="S::christian.klepper@unmc.edu::2da37a2d-b4cd-4128-843d-bd52557c3259" providerId="AD" clId="Web-{28CE5FF0-0213-3EAF-234F-AEBC99D14E00}" dt="2020-02-25T03:53:26.761" v="465"/>
          <ac:spMkLst>
            <pc:docMk/>
            <pc:sldMk cId="0" sldId="257"/>
            <ac:spMk id="64" creationId="{C3C0D90E-074A-4F52-9B11-B52BEF4BCBE5}"/>
          </ac:spMkLst>
        </pc:spChg>
        <pc:spChg chg="add del">
          <ac:chgData name="Klepper, Christian N" userId="S::christian.klepper@unmc.edu::2da37a2d-b4cd-4128-843d-bd52557c3259" providerId="AD" clId="Web-{28CE5FF0-0213-3EAF-234F-AEBC99D14E00}" dt="2020-02-25T03:41:22.745" v="398"/>
          <ac:spMkLst>
            <pc:docMk/>
            <pc:sldMk cId="0" sldId="257"/>
            <ac:spMk id="65" creationId="{F837543A-6020-4505-A233-C9DB4BF74011}"/>
          </ac:spMkLst>
        </pc:spChg>
        <pc:spChg chg="add del">
          <ac:chgData name="Klepper, Christian N" userId="S::christian.klepper@unmc.edu::2da37a2d-b4cd-4128-843d-bd52557c3259" providerId="AD" clId="Web-{28CE5FF0-0213-3EAF-234F-AEBC99D14E00}" dt="2020-02-25T03:53:26.761" v="465"/>
          <ac:spMkLst>
            <pc:docMk/>
            <pc:sldMk cId="0" sldId="257"/>
            <ac:spMk id="66" creationId="{CABBD4C1-E6F8-46F6-8152-A8A97490BF4D}"/>
          </ac:spMkLst>
        </pc:spChg>
        <pc:spChg chg="add del">
          <ac:chgData name="Klepper, Christian N" userId="S::christian.klepper@unmc.edu::2da37a2d-b4cd-4128-843d-bd52557c3259" providerId="AD" clId="Web-{28CE5FF0-0213-3EAF-234F-AEBC99D14E00}" dt="2020-02-25T03:41:22.745" v="398"/>
          <ac:spMkLst>
            <pc:docMk/>
            <pc:sldMk cId="0" sldId="257"/>
            <ac:spMk id="67" creationId="{35B16301-FB18-48BA-A6DD-C37CAF6F9A18}"/>
          </ac:spMkLst>
        </pc:spChg>
        <pc:spChg chg="add del">
          <ac:chgData name="Klepper, Christian N" userId="S::christian.klepper@unmc.edu::2da37a2d-b4cd-4128-843d-bd52557c3259" providerId="AD" clId="Web-{28CE5FF0-0213-3EAF-234F-AEBC99D14E00}" dt="2020-02-25T03:53:26.761" v="465"/>
          <ac:spMkLst>
            <pc:docMk/>
            <pc:sldMk cId="0" sldId="257"/>
            <ac:spMk id="68" creationId="{83BA5EF5-1FE9-4BF9-83BB-269BCDDF6156}"/>
          </ac:spMkLst>
        </pc:spChg>
        <pc:spChg chg="add del">
          <ac:chgData name="Klepper, Christian N" userId="S::christian.klepper@unmc.edu::2da37a2d-b4cd-4128-843d-bd52557c3259" providerId="AD" clId="Web-{28CE5FF0-0213-3EAF-234F-AEBC99D14E00}" dt="2020-02-25T03:41:22.745" v="398"/>
          <ac:spMkLst>
            <pc:docMk/>
            <pc:sldMk cId="0" sldId="257"/>
            <ac:spMk id="69" creationId="{C3C0D90E-074A-4F52-9B11-B52BEF4BCBE5}"/>
          </ac:spMkLst>
        </pc:spChg>
        <pc:spChg chg="add del">
          <ac:chgData name="Klepper, Christian N" userId="S::christian.klepper@unmc.edu::2da37a2d-b4cd-4128-843d-bd52557c3259" providerId="AD" clId="Web-{28CE5FF0-0213-3EAF-234F-AEBC99D14E00}" dt="2020-02-25T03:41:22.745" v="398"/>
          <ac:spMkLst>
            <pc:docMk/>
            <pc:sldMk cId="0" sldId="257"/>
            <ac:spMk id="71" creationId="{CABBD4C1-E6F8-46F6-8152-A8A97490BF4D}"/>
          </ac:spMkLst>
        </pc:spChg>
        <pc:spChg chg="add del">
          <ac:chgData name="Klepper, Christian N" userId="S::christian.klepper@unmc.edu::2da37a2d-b4cd-4128-843d-bd52557c3259" providerId="AD" clId="Web-{28CE5FF0-0213-3EAF-234F-AEBC99D14E00}" dt="2020-02-25T03:53:26.761" v="465"/>
          <ac:spMkLst>
            <pc:docMk/>
            <pc:sldMk cId="0" sldId="257"/>
            <ac:spMk id="72" creationId="{88853921-7BC9-4BDE-ACAB-133C683C82D6}"/>
          </ac:spMkLst>
        </pc:spChg>
        <pc:spChg chg="add del">
          <ac:chgData name="Klepper, Christian N" userId="S::christian.klepper@unmc.edu::2da37a2d-b4cd-4128-843d-bd52557c3259" providerId="AD" clId="Web-{28CE5FF0-0213-3EAF-234F-AEBC99D14E00}" dt="2020-02-25T03:41:22.745" v="398"/>
          <ac:spMkLst>
            <pc:docMk/>
            <pc:sldMk cId="0" sldId="257"/>
            <ac:spMk id="73" creationId="{83BA5EF5-1FE9-4BF9-83BB-269BCDDF6156}"/>
          </ac:spMkLst>
        </pc:spChg>
        <pc:spChg chg="add del">
          <ac:chgData name="Klepper, Christian N" userId="S::christian.klepper@unmc.edu::2da37a2d-b4cd-4128-843d-bd52557c3259" providerId="AD" clId="Web-{28CE5FF0-0213-3EAF-234F-AEBC99D14E00}" dt="2020-02-25T03:53:26.761" v="465"/>
          <ac:spMkLst>
            <pc:docMk/>
            <pc:sldMk cId="0" sldId="257"/>
            <ac:spMk id="74" creationId="{09192968-3AE7-4470-A61C-97294BB92731}"/>
          </ac:spMkLst>
        </pc:spChg>
        <pc:spChg chg="add del">
          <ac:chgData name="Klepper, Christian N" userId="S::christian.klepper@unmc.edu::2da37a2d-b4cd-4128-843d-bd52557c3259" providerId="AD" clId="Web-{28CE5FF0-0213-3EAF-234F-AEBC99D14E00}" dt="2020-02-25T03:53:26.761" v="465"/>
          <ac:spMkLst>
            <pc:docMk/>
            <pc:sldMk cId="0" sldId="257"/>
            <ac:spMk id="76" creationId="{3AB72E55-43E4-4356-BFE8-E2102CB0B505}"/>
          </ac:spMkLst>
        </pc:spChg>
        <pc:spChg chg="add del">
          <ac:chgData name="Klepper, Christian N" userId="S::christian.klepper@unmc.edu::2da37a2d-b4cd-4128-843d-bd52557c3259" providerId="AD" clId="Web-{28CE5FF0-0213-3EAF-234F-AEBC99D14E00}" dt="2020-02-25T03:41:22.745" v="398"/>
          <ac:spMkLst>
            <pc:docMk/>
            <pc:sldMk cId="0" sldId="257"/>
            <ac:spMk id="77" creationId="{88853921-7BC9-4BDE-ACAB-133C683C82D6}"/>
          </ac:spMkLst>
        </pc:spChg>
        <pc:spChg chg="add">
          <ac:chgData name="Klepper, Christian N" userId="S::christian.klepper@unmc.edu::2da37a2d-b4cd-4128-843d-bd52557c3259" providerId="AD" clId="Web-{28CE5FF0-0213-3EAF-234F-AEBC99D14E00}" dt="2020-02-25T03:53:26.761" v="465"/>
          <ac:spMkLst>
            <pc:docMk/>
            <pc:sldMk cId="0" sldId="257"/>
            <ac:spMk id="78" creationId="{004A8AE1-9605-41DC-920F-A4B8E8F2391D}"/>
          </ac:spMkLst>
        </pc:spChg>
        <pc:spChg chg="add del">
          <ac:chgData name="Klepper, Christian N" userId="S::christian.klepper@unmc.edu::2da37a2d-b4cd-4128-843d-bd52557c3259" providerId="AD" clId="Web-{28CE5FF0-0213-3EAF-234F-AEBC99D14E00}" dt="2020-02-25T03:41:22.745" v="398"/>
          <ac:spMkLst>
            <pc:docMk/>
            <pc:sldMk cId="0" sldId="257"/>
            <ac:spMk id="79" creationId="{09192968-3AE7-4470-A61C-97294BB92731}"/>
          </ac:spMkLst>
        </pc:spChg>
        <pc:spChg chg="add del">
          <ac:chgData name="Klepper, Christian N" userId="S::christian.klepper@unmc.edu::2da37a2d-b4cd-4128-843d-bd52557c3259" providerId="AD" clId="Web-{28CE5FF0-0213-3EAF-234F-AEBC99D14E00}" dt="2020-02-25T03:41:22.745" v="398"/>
          <ac:spMkLst>
            <pc:docMk/>
            <pc:sldMk cId="0" sldId="257"/>
            <ac:spMk id="81" creationId="{3AB72E55-43E4-4356-BFE8-E2102CB0B505}"/>
          </ac:spMkLst>
        </pc:spChg>
        <pc:spChg chg="add">
          <ac:chgData name="Klepper, Christian N" userId="S::christian.klepper@unmc.edu::2da37a2d-b4cd-4128-843d-bd52557c3259" providerId="AD" clId="Web-{28CE5FF0-0213-3EAF-234F-AEBC99D14E00}" dt="2020-02-25T03:53:26.761" v="465"/>
          <ac:spMkLst>
            <pc:docMk/>
            <pc:sldMk cId="0" sldId="257"/>
            <ac:spMk id="83" creationId="{5B7778FC-632E-4DCA-A7CB-0D7731CCF970}"/>
          </ac:spMkLst>
        </pc:spChg>
        <pc:spChg chg="add">
          <ac:chgData name="Klepper, Christian N" userId="S::christian.klepper@unmc.edu::2da37a2d-b4cd-4128-843d-bd52557c3259" providerId="AD" clId="Web-{28CE5FF0-0213-3EAF-234F-AEBC99D14E00}" dt="2020-02-25T03:53:26.761" v="465"/>
          <ac:spMkLst>
            <pc:docMk/>
            <pc:sldMk cId="0" sldId="257"/>
            <ac:spMk id="85" creationId="{B10BB131-AC8E-4A8E-A5D1-36260F720C3B}"/>
          </ac:spMkLst>
        </pc:spChg>
        <pc:spChg chg="add">
          <ac:chgData name="Klepper, Christian N" userId="S::christian.klepper@unmc.edu::2da37a2d-b4cd-4128-843d-bd52557c3259" providerId="AD" clId="Web-{28CE5FF0-0213-3EAF-234F-AEBC99D14E00}" dt="2020-02-25T03:53:26.761" v="465"/>
          <ac:spMkLst>
            <pc:docMk/>
            <pc:sldMk cId="0" sldId="257"/>
            <ac:spMk id="87" creationId="{FA23A907-97FB-4A8F-880A-DD77401C4296}"/>
          </ac:spMkLst>
        </pc:spChg>
        <pc:cxnChg chg="add del">
          <ac:chgData name="Klepper, Christian N" userId="S::christian.klepper@unmc.edu::2da37a2d-b4cd-4128-843d-bd52557c3259" providerId="AD" clId="Web-{28CE5FF0-0213-3EAF-234F-AEBC99D14E00}" dt="2020-02-25T03:53:26.761" v="465"/>
          <ac:cxnSpMkLst>
            <pc:docMk/>
            <pc:sldMk cId="0" sldId="257"/>
            <ac:cxnSpMk id="70" creationId="{4B3BCACB-5880-460B-9606-8C433A9AF99D}"/>
          </ac:cxnSpMkLst>
        </pc:cxnChg>
        <pc:cxnChg chg="add del">
          <ac:chgData name="Klepper, Christian N" userId="S::christian.klepper@unmc.edu::2da37a2d-b4cd-4128-843d-bd52557c3259" providerId="AD" clId="Web-{28CE5FF0-0213-3EAF-234F-AEBC99D14E00}" dt="2020-02-25T03:41:22.745" v="398"/>
          <ac:cxnSpMkLst>
            <pc:docMk/>
            <pc:sldMk cId="0" sldId="257"/>
            <ac:cxnSpMk id="75" creationId="{4B3BCACB-5880-460B-9606-8C433A9AF99D}"/>
          </ac:cxnSpMkLst>
        </pc:cxnChg>
      </pc:sldChg>
      <pc:sldChg chg="addSp delSp modSp mod setBg modClrScheme chgLayout">
        <pc:chgData name="Klepper, Christian N" userId="S::christian.klepper@unmc.edu::2da37a2d-b4cd-4128-843d-bd52557c3259" providerId="AD" clId="Web-{28CE5FF0-0213-3EAF-234F-AEBC99D14E00}" dt="2020-02-25T03:53:51.058" v="466"/>
        <pc:sldMkLst>
          <pc:docMk/>
          <pc:sldMk cId="0" sldId="259"/>
        </pc:sldMkLst>
        <pc:spChg chg="mod ord">
          <ac:chgData name="Klepper, Christian N" userId="S::christian.klepper@unmc.edu::2da37a2d-b4cd-4128-843d-bd52557c3259" providerId="AD" clId="Web-{28CE5FF0-0213-3EAF-234F-AEBC99D14E00}" dt="2020-02-25T03:53:51.058" v="466"/>
          <ac:spMkLst>
            <pc:docMk/>
            <pc:sldMk cId="0" sldId="259"/>
            <ac:spMk id="71" creationId="{00000000-0000-0000-0000-000000000000}"/>
          </ac:spMkLst>
        </pc:spChg>
        <pc:spChg chg="del mod ord">
          <ac:chgData name="Klepper, Christian N" userId="S::christian.klepper@unmc.edu::2da37a2d-b4cd-4128-843d-bd52557c3259" providerId="AD" clId="Web-{28CE5FF0-0213-3EAF-234F-AEBC99D14E00}" dt="2020-02-25T03:42:07.152" v="403"/>
          <ac:spMkLst>
            <pc:docMk/>
            <pc:sldMk cId="0" sldId="259"/>
            <ac:spMk id="72" creationId="{00000000-0000-0000-0000-000000000000}"/>
          </ac:spMkLst>
        </pc:spChg>
        <pc:spChg chg="add del">
          <ac:chgData name="Klepper, Christian N" userId="S::christian.klepper@unmc.edu::2da37a2d-b4cd-4128-843d-bd52557c3259" providerId="AD" clId="Web-{28CE5FF0-0213-3EAF-234F-AEBC99D14E00}" dt="2020-02-25T03:42:28.230" v="405"/>
          <ac:spMkLst>
            <pc:docMk/>
            <pc:sldMk cId="0" sldId="259"/>
            <ac:spMk id="80" creationId="{6A84B152-3496-4C52-AF08-97AFFC09DD2C}"/>
          </ac:spMkLst>
        </pc:spChg>
        <pc:spChg chg="add del">
          <ac:chgData name="Klepper, Christian N" userId="S::christian.klepper@unmc.edu::2da37a2d-b4cd-4128-843d-bd52557c3259" providerId="AD" clId="Web-{28CE5FF0-0213-3EAF-234F-AEBC99D14E00}" dt="2020-02-25T03:42:28.230" v="405"/>
          <ac:spMkLst>
            <pc:docMk/>
            <pc:sldMk cId="0" sldId="259"/>
            <ac:spMk id="82" creationId="{6B2ADB95-0FA3-4BD7-A8AC-89D014A83E5B}"/>
          </ac:spMkLst>
        </pc:spChg>
        <pc:spChg chg="add del">
          <ac:chgData name="Klepper, Christian N" userId="S::christian.klepper@unmc.edu::2da37a2d-b4cd-4128-843d-bd52557c3259" providerId="AD" clId="Web-{28CE5FF0-0213-3EAF-234F-AEBC99D14E00}" dt="2020-02-25T03:42:28.230" v="405"/>
          <ac:spMkLst>
            <pc:docMk/>
            <pc:sldMk cId="0" sldId="259"/>
            <ac:spMk id="84" creationId="{C924DBCE-E731-4B22-8181-A39C1D86276C}"/>
          </ac:spMkLst>
        </pc:spChg>
        <pc:spChg chg="add del">
          <ac:chgData name="Klepper, Christian N" userId="S::christian.klepper@unmc.edu::2da37a2d-b4cd-4128-843d-bd52557c3259" providerId="AD" clId="Web-{28CE5FF0-0213-3EAF-234F-AEBC99D14E00}" dt="2020-02-25T03:42:28.230" v="405"/>
          <ac:spMkLst>
            <pc:docMk/>
            <pc:sldMk cId="0" sldId="259"/>
            <ac:spMk id="86" creationId="{4CBF9756-6AC8-4C65-84DF-56FBFFA1D873}"/>
          </ac:spMkLst>
        </pc:spChg>
        <pc:spChg chg="add del">
          <ac:chgData name="Klepper, Christian N" userId="S::christian.klepper@unmc.edu::2da37a2d-b4cd-4128-843d-bd52557c3259" providerId="AD" clId="Web-{28CE5FF0-0213-3EAF-234F-AEBC99D14E00}" dt="2020-02-25T03:42:28.230" v="405"/>
          <ac:spMkLst>
            <pc:docMk/>
            <pc:sldMk cId="0" sldId="259"/>
            <ac:spMk id="88" creationId="{2D385988-EAAF-4C27-AF8A-2BFBECAF3D4F}"/>
          </ac:spMkLst>
        </pc:spChg>
        <pc:spChg chg="add del">
          <ac:chgData name="Klepper, Christian N" userId="S::christian.klepper@unmc.edu::2da37a2d-b4cd-4128-843d-bd52557c3259" providerId="AD" clId="Web-{28CE5FF0-0213-3EAF-234F-AEBC99D14E00}" dt="2020-02-25T03:42:28.230" v="405"/>
          <ac:spMkLst>
            <pc:docMk/>
            <pc:sldMk cId="0" sldId="259"/>
            <ac:spMk id="92" creationId="{B621D332-7329-4994-8836-C429A51B7549}"/>
          </ac:spMkLst>
        </pc:spChg>
        <pc:spChg chg="add del">
          <ac:chgData name="Klepper, Christian N" userId="S::christian.klepper@unmc.edu::2da37a2d-b4cd-4128-843d-bd52557c3259" providerId="AD" clId="Web-{28CE5FF0-0213-3EAF-234F-AEBC99D14E00}" dt="2020-02-25T03:42:28.230" v="405"/>
          <ac:spMkLst>
            <pc:docMk/>
            <pc:sldMk cId="0" sldId="259"/>
            <ac:spMk id="94" creationId="{2D20F754-35A9-4508-BE3C-C59996D1437B}"/>
          </ac:spMkLst>
        </pc:spChg>
        <pc:spChg chg="add del">
          <ac:chgData name="Klepper, Christian N" userId="S::christian.klepper@unmc.edu::2da37a2d-b4cd-4128-843d-bd52557c3259" providerId="AD" clId="Web-{28CE5FF0-0213-3EAF-234F-AEBC99D14E00}" dt="2020-02-25T03:53:51.058" v="466"/>
          <ac:spMkLst>
            <pc:docMk/>
            <pc:sldMk cId="0" sldId="259"/>
            <ac:spMk id="99" creationId="{B819A166-7571-4003-A6B8-B62034C3ED30}"/>
          </ac:spMkLst>
        </pc:spChg>
        <pc:graphicFrameChg chg="add mod modGraphic">
          <ac:chgData name="Klepper, Christian N" userId="S::christian.klepper@unmc.edu::2da37a2d-b4cd-4128-843d-bd52557c3259" providerId="AD" clId="Web-{28CE5FF0-0213-3EAF-234F-AEBC99D14E00}" dt="2020-02-25T03:53:51.058" v="466"/>
          <ac:graphicFrameMkLst>
            <pc:docMk/>
            <pc:sldMk cId="0" sldId="259"/>
            <ac:graphicFrameMk id="74" creationId="{DDF38A92-902D-4B02-84B3-8D9F3E2A5CD0}"/>
          </ac:graphicFrameMkLst>
        </pc:graphicFrameChg>
        <pc:picChg chg="add del">
          <ac:chgData name="Klepper, Christian N" userId="S::christian.klepper@unmc.edu::2da37a2d-b4cd-4128-843d-bd52557c3259" providerId="AD" clId="Web-{28CE5FF0-0213-3EAF-234F-AEBC99D14E00}" dt="2020-02-25T03:42:09.870" v="404"/>
          <ac:picMkLst>
            <pc:docMk/>
            <pc:sldMk cId="0" sldId="259"/>
            <ac:picMk id="76" creationId="{86CB9050-1B4A-48CD-90AF-1515661D553E}"/>
          </ac:picMkLst>
        </pc:picChg>
        <pc:cxnChg chg="add del">
          <ac:chgData name="Klepper, Christian N" userId="S::christian.klepper@unmc.edu::2da37a2d-b4cd-4128-843d-bd52557c3259" providerId="AD" clId="Web-{28CE5FF0-0213-3EAF-234F-AEBC99D14E00}" dt="2020-02-25T03:42:28.230" v="405"/>
          <ac:cxnSpMkLst>
            <pc:docMk/>
            <pc:sldMk cId="0" sldId="259"/>
            <ac:cxnSpMk id="90" creationId="{43621FD4-D14D-45D5-9A57-9A2DE5EA59C0}"/>
          </ac:cxnSpMkLst>
        </pc:cxnChg>
      </pc:sldChg>
      <pc:sldChg chg="addSp delSp modSp mod setBg modClrScheme chgLayout">
        <pc:chgData name="Klepper, Christian N" userId="S::christian.klepper@unmc.edu::2da37a2d-b4cd-4128-843d-bd52557c3259" providerId="AD" clId="Web-{28CE5FF0-0213-3EAF-234F-AEBC99D14E00}" dt="2020-02-25T03:54:11.495" v="467"/>
        <pc:sldMkLst>
          <pc:docMk/>
          <pc:sldMk cId="0" sldId="260"/>
        </pc:sldMkLst>
        <pc:spChg chg="mod ord">
          <ac:chgData name="Klepper, Christian N" userId="S::christian.klepper@unmc.edu::2da37a2d-b4cd-4128-843d-bd52557c3259" providerId="AD" clId="Web-{28CE5FF0-0213-3EAF-234F-AEBC99D14E00}" dt="2020-02-25T03:54:11.495" v="467"/>
          <ac:spMkLst>
            <pc:docMk/>
            <pc:sldMk cId="0" sldId="260"/>
            <ac:spMk id="77" creationId="{00000000-0000-0000-0000-000000000000}"/>
          </ac:spMkLst>
        </pc:spChg>
        <pc:spChg chg="del mod ord">
          <ac:chgData name="Klepper, Christian N" userId="S::christian.klepper@unmc.edu::2da37a2d-b4cd-4128-843d-bd52557c3259" providerId="AD" clId="Web-{28CE5FF0-0213-3EAF-234F-AEBC99D14E00}" dt="2020-02-25T03:42:40.480" v="406"/>
          <ac:spMkLst>
            <pc:docMk/>
            <pc:sldMk cId="0" sldId="260"/>
            <ac:spMk id="78" creationId="{00000000-0000-0000-0000-000000000000}"/>
          </ac:spMkLst>
        </pc:spChg>
        <pc:graphicFrameChg chg="add mod modGraphic">
          <ac:chgData name="Klepper, Christian N" userId="S::christian.klepper@unmc.edu::2da37a2d-b4cd-4128-843d-bd52557c3259" providerId="AD" clId="Web-{28CE5FF0-0213-3EAF-234F-AEBC99D14E00}" dt="2020-02-25T03:54:11.495" v="467"/>
          <ac:graphicFrameMkLst>
            <pc:docMk/>
            <pc:sldMk cId="0" sldId="260"/>
            <ac:graphicFrameMk id="80" creationId="{5030946D-6BDA-4D0F-B407-E7A0CF3459A2}"/>
          </ac:graphicFrameMkLst>
        </pc:graphicFrameChg>
      </pc:sldChg>
      <pc:sldChg chg="addSp delSp modSp mod setBg modClrScheme chgLayout">
        <pc:chgData name="Klepper, Christian N" userId="S::christian.klepper@unmc.edu::2da37a2d-b4cd-4128-843d-bd52557c3259" providerId="AD" clId="Web-{28CE5FF0-0213-3EAF-234F-AEBC99D14E00}" dt="2020-02-25T03:54:39.229" v="470"/>
        <pc:sldMkLst>
          <pc:docMk/>
          <pc:sldMk cId="0" sldId="261"/>
        </pc:sldMkLst>
        <pc:spChg chg="mod ord">
          <ac:chgData name="Klepper, Christian N" userId="S::christian.klepper@unmc.edu::2da37a2d-b4cd-4128-843d-bd52557c3259" providerId="AD" clId="Web-{28CE5FF0-0213-3EAF-234F-AEBC99D14E00}" dt="2020-02-25T03:54:39.229" v="470"/>
          <ac:spMkLst>
            <pc:docMk/>
            <pc:sldMk cId="0" sldId="261"/>
            <ac:spMk id="83" creationId="{00000000-0000-0000-0000-000000000000}"/>
          </ac:spMkLst>
        </pc:spChg>
        <pc:spChg chg="del mod ord">
          <ac:chgData name="Klepper, Christian N" userId="S::christian.klepper@unmc.edu::2da37a2d-b4cd-4128-843d-bd52557c3259" providerId="AD" clId="Web-{28CE5FF0-0213-3EAF-234F-AEBC99D14E00}" dt="2020-02-25T03:42:59.526" v="407"/>
          <ac:spMkLst>
            <pc:docMk/>
            <pc:sldMk cId="0" sldId="261"/>
            <ac:spMk id="84" creationId="{00000000-0000-0000-0000-000000000000}"/>
          </ac:spMkLst>
        </pc:spChg>
        <pc:spChg chg="add del">
          <ac:chgData name="Klepper, Christian N" userId="S::christian.klepper@unmc.edu::2da37a2d-b4cd-4128-843d-bd52557c3259" providerId="AD" clId="Web-{28CE5FF0-0213-3EAF-234F-AEBC99D14E00}" dt="2020-02-25T03:54:25.355" v="468"/>
          <ac:spMkLst>
            <pc:docMk/>
            <pc:sldMk cId="0" sldId="261"/>
            <ac:spMk id="92" creationId="{B50AB553-2A96-4A92-96F2-93548E096954}"/>
          </ac:spMkLst>
        </pc:spChg>
        <pc:spChg chg="add del">
          <ac:chgData name="Klepper, Christian N" userId="S::christian.klepper@unmc.edu::2da37a2d-b4cd-4128-843d-bd52557c3259" providerId="AD" clId="Web-{28CE5FF0-0213-3EAF-234F-AEBC99D14E00}" dt="2020-02-25T03:54:39.229" v="470"/>
          <ac:spMkLst>
            <pc:docMk/>
            <pc:sldMk cId="0" sldId="261"/>
            <ac:spMk id="97" creationId="{6A84B152-3496-4C52-AF08-97AFFC09DD2C}"/>
          </ac:spMkLst>
        </pc:spChg>
        <pc:spChg chg="add del">
          <ac:chgData name="Klepper, Christian N" userId="S::christian.klepper@unmc.edu::2da37a2d-b4cd-4128-843d-bd52557c3259" providerId="AD" clId="Web-{28CE5FF0-0213-3EAF-234F-AEBC99D14E00}" dt="2020-02-25T03:54:39.229" v="470"/>
          <ac:spMkLst>
            <pc:docMk/>
            <pc:sldMk cId="0" sldId="261"/>
            <ac:spMk id="99" creationId="{6B2ADB95-0FA3-4BD7-A8AC-89D014A83E5B}"/>
          </ac:spMkLst>
        </pc:spChg>
        <pc:spChg chg="add del">
          <ac:chgData name="Klepper, Christian N" userId="S::christian.klepper@unmc.edu::2da37a2d-b4cd-4128-843d-bd52557c3259" providerId="AD" clId="Web-{28CE5FF0-0213-3EAF-234F-AEBC99D14E00}" dt="2020-02-25T03:54:39.229" v="470"/>
          <ac:spMkLst>
            <pc:docMk/>
            <pc:sldMk cId="0" sldId="261"/>
            <ac:spMk id="101" creationId="{C924DBCE-E731-4B22-8181-A39C1D86276C}"/>
          </ac:spMkLst>
        </pc:spChg>
        <pc:spChg chg="add del">
          <ac:chgData name="Klepper, Christian N" userId="S::christian.klepper@unmc.edu::2da37a2d-b4cd-4128-843d-bd52557c3259" providerId="AD" clId="Web-{28CE5FF0-0213-3EAF-234F-AEBC99D14E00}" dt="2020-02-25T03:54:39.229" v="470"/>
          <ac:spMkLst>
            <pc:docMk/>
            <pc:sldMk cId="0" sldId="261"/>
            <ac:spMk id="103" creationId="{4CBF9756-6AC8-4C65-84DF-56FBFFA1D873}"/>
          </ac:spMkLst>
        </pc:spChg>
        <pc:spChg chg="add del">
          <ac:chgData name="Klepper, Christian N" userId="S::christian.klepper@unmc.edu::2da37a2d-b4cd-4128-843d-bd52557c3259" providerId="AD" clId="Web-{28CE5FF0-0213-3EAF-234F-AEBC99D14E00}" dt="2020-02-25T03:54:39.229" v="470"/>
          <ac:spMkLst>
            <pc:docMk/>
            <pc:sldMk cId="0" sldId="261"/>
            <ac:spMk id="105" creationId="{2D385988-EAAF-4C27-AF8A-2BFBECAF3D4F}"/>
          </ac:spMkLst>
        </pc:spChg>
        <pc:spChg chg="add del">
          <ac:chgData name="Klepper, Christian N" userId="S::christian.klepper@unmc.edu::2da37a2d-b4cd-4128-843d-bd52557c3259" providerId="AD" clId="Web-{28CE5FF0-0213-3EAF-234F-AEBC99D14E00}" dt="2020-02-25T03:54:39.229" v="470"/>
          <ac:spMkLst>
            <pc:docMk/>
            <pc:sldMk cId="0" sldId="261"/>
            <ac:spMk id="109" creationId="{B621D332-7329-4994-8836-C429A51B7549}"/>
          </ac:spMkLst>
        </pc:spChg>
        <pc:spChg chg="add del">
          <ac:chgData name="Klepper, Christian N" userId="S::christian.klepper@unmc.edu::2da37a2d-b4cd-4128-843d-bd52557c3259" providerId="AD" clId="Web-{28CE5FF0-0213-3EAF-234F-AEBC99D14E00}" dt="2020-02-25T03:54:39.229" v="470"/>
          <ac:spMkLst>
            <pc:docMk/>
            <pc:sldMk cId="0" sldId="261"/>
            <ac:spMk id="111" creationId="{2D20F754-35A9-4508-BE3C-C59996D1437B}"/>
          </ac:spMkLst>
        </pc:spChg>
        <pc:graphicFrameChg chg="add mod modGraphic">
          <ac:chgData name="Klepper, Christian N" userId="S::christian.klepper@unmc.edu::2da37a2d-b4cd-4128-843d-bd52557c3259" providerId="AD" clId="Web-{28CE5FF0-0213-3EAF-234F-AEBC99D14E00}" dt="2020-02-25T03:54:39.229" v="470"/>
          <ac:graphicFrameMkLst>
            <pc:docMk/>
            <pc:sldMk cId="0" sldId="261"/>
            <ac:graphicFrameMk id="86" creationId="{E65D6371-3ECB-456E-98EB-F359E93DAA26}"/>
          </ac:graphicFrameMkLst>
        </pc:graphicFrameChg>
        <pc:picChg chg="add del mod ord">
          <ac:chgData name="Klepper, Christian N" userId="S::christian.klepper@unmc.edu::2da37a2d-b4cd-4128-843d-bd52557c3259" providerId="AD" clId="Web-{28CE5FF0-0213-3EAF-234F-AEBC99D14E00}" dt="2020-02-25T03:54:28.433" v="469"/>
          <ac:picMkLst>
            <pc:docMk/>
            <pc:sldMk cId="0" sldId="261"/>
            <ac:picMk id="88" creationId="{5978BD53-0276-4AE2-AFA7-242B87F625D9}"/>
          </ac:picMkLst>
        </pc:picChg>
        <pc:cxnChg chg="add del">
          <ac:chgData name="Klepper, Christian N" userId="S::christian.klepper@unmc.edu::2da37a2d-b4cd-4128-843d-bd52557c3259" providerId="AD" clId="Web-{28CE5FF0-0213-3EAF-234F-AEBC99D14E00}" dt="2020-02-25T03:54:39.229" v="470"/>
          <ac:cxnSpMkLst>
            <pc:docMk/>
            <pc:sldMk cId="0" sldId="261"/>
            <ac:cxnSpMk id="107" creationId="{43621FD4-D14D-45D5-9A57-9A2DE5EA59C0}"/>
          </ac:cxnSpMkLst>
        </pc:cxnChg>
      </pc:sldChg>
      <pc:sldChg chg="addSp delSp modSp mod setBg modClrScheme chgLayout">
        <pc:chgData name="Klepper, Christian N" userId="S::christian.klepper@unmc.edu::2da37a2d-b4cd-4128-843d-bd52557c3259" providerId="AD" clId="Web-{28CE5FF0-0213-3EAF-234F-AEBC99D14E00}" dt="2020-02-25T03:48:31.276" v="440"/>
        <pc:sldMkLst>
          <pc:docMk/>
          <pc:sldMk cId="0" sldId="262"/>
        </pc:sldMkLst>
        <pc:spChg chg="del mod ord">
          <ac:chgData name="Klepper, Christian N" userId="S::christian.klepper@unmc.edu::2da37a2d-b4cd-4128-843d-bd52557c3259" providerId="AD" clId="Web-{28CE5FF0-0213-3EAF-234F-AEBC99D14E00}" dt="2020-02-25T03:48:31.276" v="440"/>
          <ac:spMkLst>
            <pc:docMk/>
            <pc:sldMk cId="0" sldId="262"/>
            <ac:spMk id="2" creationId="{00000000-0000-0000-0000-000000000000}"/>
          </ac:spMkLst>
        </pc:spChg>
        <pc:spChg chg="mod ord">
          <ac:chgData name="Klepper, Christian N" userId="S::christian.klepper@unmc.edu::2da37a2d-b4cd-4128-843d-bd52557c3259" providerId="AD" clId="Web-{28CE5FF0-0213-3EAF-234F-AEBC99D14E00}" dt="2020-02-25T03:48:31.276" v="440"/>
          <ac:spMkLst>
            <pc:docMk/>
            <pc:sldMk cId="0" sldId="262"/>
            <ac:spMk id="89" creationId="{00000000-0000-0000-0000-000000000000}"/>
          </ac:spMkLst>
        </pc:spChg>
        <pc:spChg chg="add del">
          <ac:chgData name="Klepper, Christian N" userId="S::christian.klepper@unmc.edu::2da37a2d-b4cd-4128-843d-bd52557c3259" providerId="AD" clId="Web-{28CE5FF0-0213-3EAF-234F-AEBC99D14E00}" dt="2020-02-25T03:18:58.638" v="44"/>
          <ac:spMkLst>
            <pc:docMk/>
            <pc:sldMk cId="0" sldId="262"/>
            <ac:spMk id="96" creationId="{FF0330B1-AAAC-427D-8A95-40380162BC65}"/>
          </ac:spMkLst>
        </pc:spChg>
        <pc:spChg chg="add del">
          <ac:chgData name="Klepper, Christian N" userId="S::christian.klepper@unmc.edu::2da37a2d-b4cd-4128-843d-bd52557c3259" providerId="AD" clId="Web-{28CE5FF0-0213-3EAF-234F-AEBC99D14E00}" dt="2020-02-25T03:48:31.276" v="440"/>
          <ac:spMkLst>
            <pc:docMk/>
            <pc:sldMk cId="0" sldId="262"/>
            <ac:spMk id="101" creationId="{1BB867FF-FC45-48F7-8104-F89BE54909F1}"/>
          </ac:spMkLst>
        </pc:spChg>
        <pc:spChg chg="add del">
          <ac:chgData name="Klepper, Christian N" userId="S::christian.klepper@unmc.edu::2da37a2d-b4cd-4128-843d-bd52557c3259" providerId="AD" clId="Web-{28CE5FF0-0213-3EAF-234F-AEBC99D14E00}" dt="2020-02-25T03:48:31.276" v="440"/>
          <ac:spMkLst>
            <pc:docMk/>
            <pc:sldMk cId="0" sldId="262"/>
            <ac:spMk id="103" creationId="{8BB56887-D0D5-4F0C-9E19-7247EB83C8B7}"/>
          </ac:spMkLst>
        </pc:spChg>
        <pc:spChg chg="add del">
          <ac:chgData name="Klepper, Christian N" userId="S::christian.klepper@unmc.edu::2da37a2d-b4cd-4128-843d-bd52557c3259" providerId="AD" clId="Web-{28CE5FF0-0213-3EAF-234F-AEBC99D14E00}" dt="2020-02-25T03:48:31.276" v="440"/>
          <ac:spMkLst>
            <pc:docMk/>
            <pc:sldMk cId="0" sldId="262"/>
            <ac:spMk id="105" creationId="{081E4A58-353D-44AE-B2FC-2A74E2E400F7}"/>
          </ac:spMkLst>
        </pc:spChg>
        <pc:spChg chg="add">
          <ac:chgData name="Klepper, Christian N" userId="S::christian.klepper@unmc.edu::2da37a2d-b4cd-4128-843d-bd52557c3259" providerId="AD" clId="Web-{28CE5FF0-0213-3EAF-234F-AEBC99D14E00}" dt="2020-02-25T03:48:31.276" v="440"/>
          <ac:spMkLst>
            <pc:docMk/>
            <pc:sldMk cId="0" sldId="262"/>
            <ac:spMk id="112" creationId="{2B566528-1B12-4246-9431-5C2D7D081168}"/>
          </ac:spMkLst>
        </pc:spChg>
        <pc:spChg chg="add">
          <ac:chgData name="Klepper, Christian N" userId="S::christian.klepper@unmc.edu::2da37a2d-b4cd-4128-843d-bd52557c3259" providerId="AD" clId="Web-{28CE5FF0-0213-3EAF-234F-AEBC99D14E00}" dt="2020-02-25T03:48:31.276" v="440"/>
          <ac:spMkLst>
            <pc:docMk/>
            <pc:sldMk cId="0" sldId="262"/>
            <ac:spMk id="114" creationId="{2E80C965-DB6D-4F81-9E9E-B027384D0BD6}"/>
          </ac:spMkLst>
        </pc:spChg>
        <pc:spChg chg="add">
          <ac:chgData name="Klepper, Christian N" userId="S::christian.klepper@unmc.edu::2da37a2d-b4cd-4128-843d-bd52557c3259" providerId="AD" clId="Web-{28CE5FF0-0213-3EAF-234F-AEBC99D14E00}" dt="2020-02-25T03:48:31.276" v="440"/>
          <ac:spMkLst>
            <pc:docMk/>
            <pc:sldMk cId="0" sldId="262"/>
            <ac:spMk id="116" creationId="{A580F890-B085-4E95-96AA-55AEBEC5CE6E}"/>
          </ac:spMkLst>
        </pc:spChg>
        <pc:spChg chg="add">
          <ac:chgData name="Klepper, Christian N" userId="S::christian.klepper@unmc.edu::2da37a2d-b4cd-4128-843d-bd52557c3259" providerId="AD" clId="Web-{28CE5FF0-0213-3EAF-234F-AEBC99D14E00}" dt="2020-02-25T03:48:31.276" v="440"/>
          <ac:spMkLst>
            <pc:docMk/>
            <pc:sldMk cId="0" sldId="262"/>
            <ac:spMk id="118" creationId="{D3F51FEB-38FB-4F6C-9F7B-2F2AFAB65463}"/>
          </ac:spMkLst>
        </pc:spChg>
        <pc:spChg chg="add">
          <ac:chgData name="Klepper, Christian N" userId="S::christian.klepper@unmc.edu::2da37a2d-b4cd-4128-843d-bd52557c3259" providerId="AD" clId="Web-{28CE5FF0-0213-3EAF-234F-AEBC99D14E00}" dt="2020-02-25T03:48:31.276" v="440"/>
          <ac:spMkLst>
            <pc:docMk/>
            <pc:sldMk cId="0" sldId="262"/>
            <ac:spMk id="120" creationId="{1E547BA6-BAE0-43BB-A7CA-60F69CE252F0}"/>
          </ac:spMkLst>
        </pc:spChg>
        <pc:graphicFrameChg chg="add">
          <ac:chgData name="Klepper, Christian N" userId="S::christian.klepper@unmc.edu::2da37a2d-b4cd-4128-843d-bd52557c3259" providerId="AD" clId="Web-{28CE5FF0-0213-3EAF-234F-AEBC99D14E00}" dt="2020-02-25T03:48:31.276" v="440"/>
          <ac:graphicFrameMkLst>
            <pc:docMk/>
            <pc:sldMk cId="0" sldId="262"/>
            <ac:graphicFrameMk id="107" creationId="{300D44B3-B619-4403-A457-0F2B3E762F25}"/>
          </ac:graphicFrameMkLst>
        </pc:graphicFrameChg>
        <pc:picChg chg="add del ord">
          <ac:chgData name="Klepper, Christian N" userId="S::christian.klepper@unmc.edu::2da37a2d-b4cd-4128-843d-bd52557c3259" providerId="AD" clId="Web-{28CE5FF0-0213-3EAF-234F-AEBC99D14E00}" dt="2020-02-25T03:19:01.919" v="45"/>
          <ac:picMkLst>
            <pc:docMk/>
            <pc:sldMk cId="0" sldId="262"/>
            <ac:picMk id="93" creationId="{BA9868E2-8EED-4B31-89A6-23F1945E5178}"/>
          </ac:picMkLst>
        </pc:picChg>
      </pc:sldChg>
      <pc:sldChg chg="addSp delSp modSp mod setBg modClrScheme delDesignElem chgLayout">
        <pc:chgData name="Klepper, Christian N" userId="S::christian.klepper@unmc.edu::2da37a2d-b4cd-4128-843d-bd52557c3259" providerId="AD" clId="Web-{28CE5FF0-0213-3EAF-234F-AEBC99D14E00}" dt="2020-02-25T19:36:40.988" v="527" actId="20577"/>
        <pc:sldMkLst>
          <pc:docMk/>
          <pc:sldMk cId="0" sldId="263"/>
        </pc:sldMkLst>
        <pc:spChg chg="mod ord">
          <ac:chgData name="Klepper, Christian N" userId="S::christian.klepper@unmc.edu::2da37a2d-b4cd-4128-843d-bd52557c3259" providerId="AD" clId="Web-{28CE5FF0-0213-3EAF-234F-AEBC99D14E00}" dt="2020-02-25T19:36:40.988" v="527" actId="20577"/>
          <ac:spMkLst>
            <pc:docMk/>
            <pc:sldMk cId="0" sldId="263"/>
            <ac:spMk id="94" creationId="{00000000-0000-0000-0000-000000000000}"/>
          </ac:spMkLst>
        </pc:spChg>
        <pc:spChg chg="del mod ord">
          <ac:chgData name="Klepper, Christian N" userId="S::christian.klepper@unmc.edu::2da37a2d-b4cd-4128-843d-bd52557c3259" providerId="AD" clId="Web-{28CE5FF0-0213-3EAF-234F-AEBC99D14E00}" dt="2020-02-25T03:48:14.120" v="439"/>
          <ac:spMkLst>
            <pc:docMk/>
            <pc:sldMk cId="0" sldId="263"/>
            <ac:spMk id="95" creationId="{00000000-0000-0000-0000-000000000000}"/>
          </ac:spMkLst>
        </pc:spChg>
        <pc:spChg chg="add del">
          <ac:chgData name="Klepper, Christian N" userId="S::christian.klepper@unmc.edu::2da37a2d-b4cd-4128-843d-bd52557c3259" providerId="AD" clId="Web-{28CE5FF0-0213-3EAF-234F-AEBC99D14E00}" dt="2020-02-25T03:48:14.120" v="439"/>
          <ac:spMkLst>
            <pc:docMk/>
            <pc:sldMk cId="0" sldId="263"/>
            <ac:spMk id="100" creationId="{F837543A-6020-4505-A233-C9DB4BF74011}"/>
          </ac:spMkLst>
        </pc:spChg>
        <pc:spChg chg="add del">
          <ac:chgData name="Klepper, Christian N" userId="S::christian.klepper@unmc.edu::2da37a2d-b4cd-4128-843d-bd52557c3259" providerId="AD" clId="Web-{28CE5FF0-0213-3EAF-234F-AEBC99D14E00}" dt="2020-02-25T03:48:14.120" v="439"/>
          <ac:spMkLst>
            <pc:docMk/>
            <pc:sldMk cId="0" sldId="263"/>
            <ac:spMk id="102" creationId="{35B16301-FB18-48BA-A6DD-C37CAF6F9A18}"/>
          </ac:spMkLst>
        </pc:spChg>
        <pc:spChg chg="add del">
          <ac:chgData name="Klepper, Christian N" userId="S::christian.klepper@unmc.edu::2da37a2d-b4cd-4128-843d-bd52557c3259" providerId="AD" clId="Web-{28CE5FF0-0213-3EAF-234F-AEBC99D14E00}" dt="2020-02-25T03:48:14.120" v="439"/>
          <ac:spMkLst>
            <pc:docMk/>
            <pc:sldMk cId="0" sldId="263"/>
            <ac:spMk id="104" creationId="{C3C0D90E-074A-4F52-9B11-B52BEF4BCBE5}"/>
          </ac:spMkLst>
        </pc:spChg>
        <pc:spChg chg="add del">
          <ac:chgData name="Klepper, Christian N" userId="S::christian.klepper@unmc.edu::2da37a2d-b4cd-4128-843d-bd52557c3259" providerId="AD" clId="Web-{28CE5FF0-0213-3EAF-234F-AEBC99D14E00}" dt="2020-02-25T03:48:14.120" v="439"/>
          <ac:spMkLst>
            <pc:docMk/>
            <pc:sldMk cId="0" sldId="263"/>
            <ac:spMk id="106" creationId="{CABBD4C1-E6F8-46F6-8152-A8A97490BF4D}"/>
          </ac:spMkLst>
        </pc:spChg>
        <pc:spChg chg="add del">
          <ac:chgData name="Klepper, Christian N" userId="S::christian.klepper@unmc.edu::2da37a2d-b4cd-4128-843d-bd52557c3259" providerId="AD" clId="Web-{28CE5FF0-0213-3EAF-234F-AEBC99D14E00}" dt="2020-02-25T03:48:14.120" v="439"/>
          <ac:spMkLst>
            <pc:docMk/>
            <pc:sldMk cId="0" sldId="263"/>
            <ac:spMk id="108" creationId="{83BA5EF5-1FE9-4BF9-83BB-269BCDDF6156}"/>
          </ac:spMkLst>
        </pc:spChg>
        <pc:spChg chg="add del">
          <ac:chgData name="Klepper, Christian N" userId="S::christian.klepper@unmc.edu::2da37a2d-b4cd-4128-843d-bd52557c3259" providerId="AD" clId="Web-{28CE5FF0-0213-3EAF-234F-AEBC99D14E00}" dt="2020-02-25T03:48:14.120" v="439"/>
          <ac:spMkLst>
            <pc:docMk/>
            <pc:sldMk cId="0" sldId="263"/>
            <ac:spMk id="112" creationId="{88853921-7BC9-4BDE-ACAB-133C683C82D6}"/>
          </ac:spMkLst>
        </pc:spChg>
        <pc:spChg chg="add del">
          <ac:chgData name="Klepper, Christian N" userId="S::christian.klepper@unmc.edu::2da37a2d-b4cd-4128-843d-bd52557c3259" providerId="AD" clId="Web-{28CE5FF0-0213-3EAF-234F-AEBC99D14E00}" dt="2020-02-25T03:48:14.120" v="439"/>
          <ac:spMkLst>
            <pc:docMk/>
            <pc:sldMk cId="0" sldId="263"/>
            <ac:spMk id="114" creationId="{09192968-3AE7-4470-A61C-97294BB92731}"/>
          </ac:spMkLst>
        </pc:spChg>
        <pc:spChg chg="add del">
          <ac:chgData name="Klepper, Christian N" userId="S::christian.klepper@unmc.edu::2da37a2d-b4cd-4128-843d-bd52557c3259" providerId="AD" clId="Web-{28CE5FF0-0213-3EAF-234F-AEBC99D14E00}" dt="2020-02-25T03:48:14.120" v="439"/>
          <ac:spMkLst>
            <pc:docMk/>
            <pc:sldMk cId="0" sldId="263"/>
            <ac:spMk id="116" creationId="{3AB72E55-43E4-4356-BFE8-E2102CB0B505}"/>
          </ac:spMkLst>
        </pc:spChg>
        <pc:spChg chg="add del">
          <ac:chgData name="Klepper, Christian N" userId="S::christian.klepper@unmc.edu::2da37a2d-b4cd-4128-843d-bd52557c3259" providerId="AD" clId="Web-{28CE5FF0-0213-3EAF-234F-AEBC99D14E00}" dt="2020-02-25T19:36:23.941" v="520"/>
          <ac:spMkLst>
            <pc:docMk/>
            <pc:sldMk cId="0" sldId="263"/>
            <ac:spMk id="123" creationId="{2B566528-1B12-4246-9431-5C2D7D081168}"/>
          </ac:spMkLst>
        </pc:spChg>
        <pc:spChg chg="add del">
          <ac:chgData name="Klepper, Christian N" userId="S::christian.klepper@unmc.edu::2da37a2d-b4cd-4128-843d-bd52557c3259" providerId="AD" clId="Web-{28CE5FF0-0213-3EAF-234F-AEBC99D14E00}" dt="2020-02-25T19:36:23.941" v="520"/>
          <ac:spMkLst>
            <pc:docMk/>
            <pc:sldMk cId="0" sldId="263"/>
            <ac:spMk id="125" creationId="{2E80C965-DB6D-4F81-9E9E-B027384D0BD6}"/>
          </ac:spMkLst>
        </pc:spChg>
        <pc:spChg chg="add del">
          <ac:chgData name="Klepper, Christian N" userId="S::christian.klepper@unmc.edu::2da37a2d-b4cd-4128-843d-bd52557c3259" providerId="AD" clId="Web-{28CE5FF0-0213-3EAF-234F-AEBC99D14E00}" dt="2020-02-25T19:36:23.941" v="520"/>
          <ac:spMkLst>
            <pc:docMk/>
            <pc:sldMk cId="0" sldId="263"/>
            <ac:spMk id="127" creationId="{A580F890-B085-4E95-96AA-55AEBEC5CE6E}"/>
          </ac:spMkLst>
        </pc:spChg>
        <pc:spChg chg="add del">
          <ac:chgData name="Klepper, Christian N" userId="S::christian.klepper@unmc.edu::2da37a2d-b4cd-4128-843d-bd52557c3259" providerId="AD" clId="Web-{28CE5FF0-0213-3EAF-234F-AEBC99D14E00}" dt="2020-02-25T19:36:23.941" v="520"/>
          <ac:spMkLst>
            <pc:docMk/>
            <pc:sldMk cId="0" sldId="263"/>
            <ac:spMk id="129" creationId="{D3F51FEB-38FB-4F6C-9F7B-2F2AFAB65463}"/>
          </ac:spMkLst>
        </pc:spChg>
        <pc:spChg chg="add del">
          <ac:chgData name="Klepper, Christian N" userId="S::christian.klepper@unmc.edu::2da37a2d-b4cd-4128-843d-bd52557c3259" providerId="AD" clId="Web-{28CE5FF0-0213-3EAF-234F-AEBC99D14E00}" dt="2020-02-25T19:36:23.941" v="520"/>
          <ac:spMkLst>
            <pc:docMk/>
            <pc:sldMk cId="0" sldId="263"/>
            <ac:spMk id="131" creationId="{1E547BA6-BAE0-43BB-A7CA-60F69CE252F0}"/>
          </ac:spMkLst>
        </pc:spChg>
        <pc:graphicFrameChg chg="add mod modGraphic">
          <ac:chgData name="Klepper, Christian N" userId="S::christian.klepper@unmc.edu::2da37a2d-b4cd-4128-843d-bd52557c3259" providerId="AD" clId="Web-{28CE5FF0-0213-3EAF-234F-AEBC99D14E00}" dt="2020-02-25T19:36:23.941" v="520"/>
          <ac:graphicFrameMkLst>
            <pc:docMk/>
            <pc:sldMk cId="0" sldId="263"/>
            <ac:graphicFrameMk id="118" creationId="{3160D57C-21D2-46EA-B5C8-CE6971A46EA0}"/>
          </ac:graphicFrameMkLst>
        </pc:graphicFrameChg>
        <pc:cxnChg chg="add del">
          <ac:chgData name="Klepper, Christian N" userId="S::christian.klepper@unmc.edu::2da37a2d-b4cd-4128-843d-bd52557c3259" providerId="AD" clId="Web-{28CE5FF0-0213-3EAF-234F-AEBC99D14E00}" dt="2020-02-25T03:48:14.120" v="439"/>
          <ac:cxnSpMkLst>
            <pc:docMk/>
            <pc:sldMk cId="0" sldId="263"/>
            <ac:cxnSpMk id="110" creationId="{4B3BCACB-5880-460B-9606-8C433A9AF99D}"/>
          </ac:cxnSpMkLst>
        </pc:cxnChg>
      </pc:sldChg>
      <pc:sldChg chg="addSp delSp modSp mod setBg modClrScheme chgLayout">
        <pc:chgData name="Klepper, Christian N" userId="S::christian.klepper@unmc.edu::2da37a2d-b4cd-4128-843d-bd52557c3259" providerId="AD" clId="Web-{28CE5FF0-0213-3EAF-234F-AEBC99D14E00}" dt="2020-02-25T03:48:52.245" v="445"/>
        <pc:sldMkLst>
          <pc:docMk/>
          <pc:sldMk cId="0" sldId="265"/>
        </pc:sldMkLst>
        <pc:spChg chg="mod ord">
          <ac:chgData name="Klepper, Christian N" userId="S::christian.klepper@unmc.edu::2da37a2d-b4cd-4128-843d-bd52557c3259" providerId="AD" clId="Web-{28CE5FF0-0213-3EAF-234F-AEBC99D14E00}" dt="2020-02-25T03:48:52.245" v="445"/>
          <ac:spMkLst>
            <pc:docMk/>
            <pc:sldMk cId="0" sldId="265"/>
            <ac:spMk id="106" creationId="{00000000-0000-0000-0000-000000000000}"/>
          </ac:spMkLst>
        </pc:spChg>
        <pc:spChg chg="mod ord">
          <ac:chgData name="Klepper, Christian N" userId="S::christian.klepper@unmc.edu::2da37a2d-b4cd-4128-843d-bd52557c3259" providerId="AD" clId="Web-{28CE5FF0-0213-3EAF-234F-AEBC99D14E00}" dt="2020-02-25T03:48:52.245" v="445"/>
          <ac:spMkLst>
            <pc:docMk/>
            <pc:sldMk cId="0" sldId="265"/>
            <ac:spMk id="107" creationId="{00000000-0000-0000-0000-000000000000}"/>
          </ac:spMkLst>
        </pc:spChg>
        <pc:spChg chg="add del">
          <ac:chgData name="Klepper, Christian N" userId="S::christian.klepper@unmc.edu::2da37a2d-b4cd-4128-843d-bd52557c3259" providerId="AD" clId="Web-{28CE5FF0-0213-3EAF-234F-AEBC99D14E00}" dt="2020-02-25T03:48:52.245" v="445"/>
          <ac:spMkLst>
            <pc:docMk/>
            <pc:sldMk cId="0" sldId="265"/>
            <ac:spMk id="114" creationId="{1CD81A2A-6ED4-4EF4-A14C-912D31E14800}"/>
          </ac:spMkLst>
        </pc:spChg>
        <pc:spChg chg="add del">
          <ac:chgData name="Klepper, Christian N" userId="S::christian.klepper@unmc.edu::2da37a2d-b4cd-4128-843d-bd52557c3259" providerId="AD" clId="Web-{28CE5FF0-0213-3EAF-234F-AEBC99D14E00}" dt="2020-02-25T03:48:52.245" v="445"/>
          <ac:spMkLst>
            <pc:docMk/>
            <pc:sldMk cId="0" sldId="265"/>
            <ac:spMk id="116" creationId="{1661932C-CA15-4E17-B115-FAE7CBEE4789}"/>
          </ac:spMkLst>
        </pc:spChg>
        <pc:spChg chg="add del">
          <ac:chgData name="Klepper, Christian N" userId="S::christian.klepper@unmc.edu::2da37a2d-b4cd-4128-843d-bd52557c3259" providerId="AD" clId="Web-{28CE5FF0-0213-3EAF-234F-AEBC99D14E00}" dt="2020-02-25T03:48:52.245" v="445"/>
          <ac:spMkLst>
            <pc:docMk/>
            <pc:sldMk cId="0" sldId="265"/>
            <ac:spMk id="118" creationId="{8590ADD5-9383-4D3D-9047-3DA2593CCB5D}"/>
          </ac:spMkLst>
        </pc:spChg>
        <pc:spChg chg="add del">
          <ac:chgData name="Klepper, Christian N" userId="S::christian.klepper@unmc.edu::2da37a2d-b4cd-4128-843d-bd52557c3259" providerId="AD" clId="Web-{28CE5FF0-0213-3EAF-234F-AEBC99D14E00}" dt="2020-02-25T03:48:52.245" v="445"/>
          <ac:spMkLst>
            <pc:docMk/>
            <pc:sldMk cId="0" sldId="265"/>
            <ac:spMk id="120" creationId="{DABE3E45-88CF-45D8-8D40-C773324D93F6}"/>
          </ac:spMkLst>
        </pc:spChg>
        <pc:spChg chg="add del">
          <ac:chgData name="Klepper, Christian N" userId="S::christian.klepper@unmc.edu::2da37a2d-b4cd-4128-843d-bd52557c3259" providerId="AD" clId="Web-{28CE5FF0-0213-3EAF-234F-AEBC99D14E00}" dt="2020-02-25T03:48:52.245" v="445"/>
          <ac:spMkLst>
            <pc:docMk/>
            <pc:sldMk cId="0" sldId="265"/>
            <ac:spMk id="124" creationId="{B91ECDA9-56DC-4270-8F33-01C5637B8CEB}"/>
          </ac:spMkLst>
        </pc:spChg>
        <pc:spChg chg="add del">
          <ac:chgData name="Klepper, Christian N" userId="S::christian.klepper@unmc.edu::2da37a2d-b4cd-4128-843d-bd52557c3259" providerId="AD" clId="Web-{28CE5FF0-0213-3EAF-234F-AEBC99D14E00}" dt="2020-02-25T03:48:52.245" v="445"/>
          <ac:spMkLst>
            <pc:docMk/>
            <pc:sldMk cId="0" sldId="265"/>
            <ac:spMk id="126" creationId="{75F47824-961D-465D-84F9-EAE11BC6173B}"/>
          </ac:spMkLst>
        </pc:spChg>
        <pc:spChg chg="add del">
          <ac:chgData name="Klepper, Christian N" userId="S::christian.klepper@unmc.edu::2da37a2d-b4cd-4128-843d-bd52557c3259" providerId="AD" clId="Web-{28CE5FF0-0213-3EAF-234F-AEBC99D14E00}" dt="2020-02-25T03:48:52.245" v="445"/>
          <ac:spMkLst>
            <pc:docMk/>
            <pc:sldMk cId="0" sldId="265"/>
            <ac:spMk id="128" creationId="{FEC9DA3E-C1D7-472D-B7C0-F71AE41FBA23}"/>
          </ac:spMkLst>
        </pc:spChg>
        <pc:spChg chg="add del">
          <ac:chgData name="Klepper, Christian N" userId="S::christian.klepper@unmc.edu::2da37a2d-b4cd-4128-843d-bd52557c3259" providerId="AD" clId="Web-{28CE5FF0-0213-3EAF-234F-AEBC99D14E00}" dt="2020-02-25T03:48:52.229" v="444"/>
          <ac:spMkLst>
            <pc:docMk/>
            <pc:sldMk cId="0" sldId="265"/>
            <ac:spMk id="130" creationId="{2B566528-1B12-4246-9431-5C2D7D081168}"/>
          </ac:spMkLst>
        </pc:spChg>
        <pc:spChg chg="add del">
          <ac:chgData name="Klepper, Christian N" userId="S::christian.klepper@unmc.edu::2da37a2d-b4cd-4128-843d-bd52557c3259" providerId="AD" clId="Web-{28CE5FF0-0213-3EAF-234F-AEBC99D14E00}" dt="2020-02-25T03:48:49.260" v="442"/>
          <ac:spMkLst>
            <pc:docMk/>
            <pc:sldMk cId="0" sldId="265"/>
            <ac:spMk id="133" creationId="{2B566528-1B12-4246-9431-5C2D7D081168}"/>
          </ac:spMkLst>
        </pc:spChg>
        <pc:spChg chg="add">
          <ac:chgData name="Klepper, Christian N" userId="S::christian.klepper@unmc.edu::2da37a2d-b4cd-4128-843d-bd52557c3259" providerId="AD" clId="Web-{28CE5FF0-0213-3EAF-234F-AEBC99D14E00}" dt="2020-02-25T03:48:52.245" v="445"/>
          <ac:spMkLst>
            <pc:docMk/>
            <pc:sldMk cId="0" sldId="265"/>
            <ac:spMk id="134" creationId="{2B566528-1B12-4246-9431-5C2D7D081168}"/>
          </ac:spMkLst>
        </pc:spChg>
        <pc:grpChg chg="add del">
          <ac:chgData name="Klepper, Christian N" userId="S::christian.klepper@unmc.edu::2da37a2d-b4cd-4128-843d-bd52557c3259" providerId="AD" clId="Web-{28CE5FF0-0213-3EAF-234F-AEBC99D14E00}" dt="2020-02-25T03:48:52.229" v="444"/>
          <ac:grpSpMkLst>
            <pc:docMk/>
            <pc:sldMk cId="0" sldId="265"/>
            <ac:grpSpMk id="131" creationId="{C34A4475-365F-4381-A542-4698D63774B8}"/>
          </ac:grpSpMkLst>
        </pc:grpChg>
        <pc:grpChg chg="add del">
          <ac:chgData name="Klepper, Christian N" userId="S::christian.klepper@unmc.edu::2da37a2d-b4cd-4128-843d-bd52557c3259" providerId="AD" clId="Web-{28CE5FF0-0213-3EAF-234F-AEBC99D14E00}" dt="2020-02-25T03:48:52.229" v="444"/>
          <ac:grpSpMkLst>
            <pc:docMk/>
            <pc:sldMk cId="0" sldId="265"/>
            <ac:grpSpMk id="132" creationId="{DC8D6E3B-FFED-480F-941D-FE376375B8B7}"/>
          </ac:grpSpMkLst>
        </pc:grpChg>
        <pc:grpChg chg="add del">
          <ac:chgData name="Klepper, Christian N" userId="S::christian.klepper@unmc.edu::2da37a2d-b4cd-4128-843d-bd52557c3259" providerId="AD" clId="Web-{28CE5FF0-0213-3EAF-234F-AEBC99D14E00}" dt="2020-02-25T03:48:49.260" v="442"/>
          <ac:grpSpMkLst>
            <pc:docMk/>
            <pc:sldMk cId="0" sldId="265"/>
            <ac:grpSpMk id="135" creationId="{8E77C8C8-0B5F-40A4-8AE7-665FECB46FFE}"/>
          </ac:grpSpMkLst>
        </pc:grpChg>
        <pc:grpChg chg="add">
          <ac:chgData name="Klepper, Christian N" userId="S::christian.klepper@unmc.edu::2da37a2d-b4cd-4128-843d-bd52557c3259" providerId="AD" clId="Web-{28CE5FF0-0213-3EAF-234F-AEBC99D14E00}" dt="2020-02-25T03:48:52.245" v="445"/>
          <ac:grpSpMkLst>
            <pc:docMk/>
            <pc:sldMk cId="0" sldId="265"/>
            <ac:grpSpMk id="138" creationId="{8E77C8C8-0B5F-40A4-8AE7-665FECB46FFE}"/>
          </ac:grpSpMkLst>
        </pc:grpChg>
        <pc:grpChg chg="add del">
          <ac:chgData name="Klepper, Christian N" userId="S::christian.klepper@unmc.edu::2da37a2d-b4cd-4128-843d-bd52557c3259" providerId="AD" clId="Web-{28CE5FF0-0213-3EAF-234F-AEBC99D14E00}" dt="2020-02-25T03:48:49.260" v="442"/>
          <ac:grpSpMkLst>
            <pc:docMk/>
            <pc:sldMk cId="0" sldId="265"/>
            <ac:grpSpMk id="139" creationId="{3EA7D759-6BEF-4CBD-A325-BCFA77832B3F}"/>
          </ac:grpSpMkLst>
        </pc:grpChg>
        <pc:grpChg chg="add">
          <ac:chgData name="Klepper, Christian N" userId="S::christian.klepper@unmc.edu::2da37a2d-b4cd-4128-843d-bd52557c3259" providerId="AD" clId="Web-{28CE5FF0-0213-3EAF-234F-AEBC99D14E00}" dt="2020-02-25T03:48:52.245" v="445"/>
          <ac:grpSpMkLst>
            <pc:docMk/>
            <pc:sldMk cId="0" sldId="265"/>
            <ac:grpSpMk id="142" creationId="{3EA7D759-6BEF-4CBD-A325-BCFA77832B3F}"/>
          </ac:grpSpMkLst>
        </pc:grpChg>
        <pc:picChg chg="add mod">
          <ac:chgData name="Klepper, Christian N" userId="S::christian.klepper@unmc.edu::2da37a2d-b4cd-4128-843d-bd52557c3259" providerId="AD" clId="Web-{28CE5FF0-0213-3EAF-234F-AEBC99D14E00}" dt="2020-02-25T03:48:52.245" v="445"/>
          <ac:picMkLst>
            <pc:docMk/>
            <pc:sldMk cId="0" sldId="265"/>
            <ac:picMk id="111" creationId="{91EC3A66-E358-44B3-9E97-A888D15A6AC3}"/>
          </ac:picMkLst>
        </pc:picChg>
        <pc:cxnChg chg="add del">
          <ac:chgData name="Klepper, Christian N" userId="S::christian.klepper@unmc.edu::2da37a2d-b4cd-4128-843d-bd52557c3259" providerId="AD" clId="Web-{28CE5FF0-0213-3EAF-234F-AEBC99D14E00}" dt="2020-02-25T03:48:52.245" v="445"/>
          <ac:cxnSpMkLst>
            <pc:docMk/>
            <pc:sldMk cId="0" sldId="265"/>
            <ac:cxnSpMk id="122" creationId="{49CD1692-827B-4C8D-B4A1-134FD04CF45C}"/>
          </ac:cxnSpMkLst>
        </pc:cxnChg>
      </pc:sldChg>
      <pc:sldChg chg="addSp modSp mod setBg modClrScheme chgLayout">
        <pc:chgData name="Klepper, Christian N" userId="S::christian.klepper@unmc.edu::2da37a2d-b4cd-4128-843d-bd52557c3259" providerId="AD" clId="Web-{28CE5FF0-0213-3EAF-234F-AEBC99D14E00}" dt="2020-02-25T03:34:28.543" v="356" actId="20577"/>
        <pc:sldMkLst>
          <pc:docMk/>
          <pc:sldMk cId="0" sldId="266"/>
        </pc:sldMkLst>
        <pc:spChg chg="mod ord">
          <ac:chgData name="Klepper, Christian N" userId="S::christian.klepper@unmc.edu::2da37a2d-b4cd-4128-843d-bd52557c3259" providerId="AD" clId="Web-{28CE5FF0-0213-3EAF-234F-AEBC99D14E00}" dt="2020-02-25T03:34:14.965" v="353"/>
          <ac:spMkLst>
            <pc:docMk/>
            <pc:sldMk cId="0" sldId="266"/>
            <ac:spMk id="112" creationId="{00000000-0000-0000-0000-000000000000}"/>
          </ac:spMkLst>
        </pc:spChg>
        <pc:spChg chg="mod ord">
          <ac:chgData name="Klepper, Christian N" userId="S::christian.klepper@unmc.edu::2da37a2d-b4cd-4128-843d-bd52557c3259" providerId="AD" clId="Web-{28CE5FF0-0213-3EAF-234F-AEBC99D14E00}" dt="2020-02-25T03:34:28.543" v="356" actId="20577"/>
          <ac:spMkLst>
            <pc:docMk/>
            <pc:sldMk cId="0" sldId="266"/>
            <ac:spMk id="113" creationId="{00000000-0000-0000-0000-000000000000}"/>
          </ac:spMkLst>
        </pc:spChg>
        <pc:spChg chg="add">
          <ac:chgData name="Klepper, Christian N" userId="S::christian.klepper@unmc.edu::2da37a2d-b4cd-4128-843d-bd52557c3259" providerId="AD" clId="Web-{28CE5FF0-0213-3EAF-234F-AEBC99D14E00}" dt="2020-02-25T03:34:14.965" v="353"/>
          <ac:spMkLst>
            <pc:docMk/>
            <pc:sldMk cId="0" sldId="266"/>
            <ac:spMk id="118" creationId="{F837543A-6020-4505-A233-C9DB4BF74011}"/>
          </ac:spMkLst>
        </pc:spChg>
        <pc:spChg chg="add">
          <ac:chgData name="Klepper, Christian N" userId="S::christian.klepper@unmc.edu::2da37a2d-b4cd-4128-843d-bd52557c3259" providerId="AD" clId="Web-{28CE5FF0-0213-3EAF-234F-AEBC99D14E00}" dt="2020-02-25T03:34:14.965" v="353"/>
          <ac:spMkLst>
            <pc:docMk/>
            <pc:sldMk cId="0" sldId="266"/>
            <ac:spMk id="120" creationId="{35B16301-FB18-48BA-A6DD-C37CAF6F9A18}"/>
          </ac:spMkLst>
        </pc:spChg>
        <pc:spChg chg="add">
          <ac:chgData name="Klepper, Christian N" userId="S::christian.klepper@unmc.edu::2da37a2d-b4cd-4128-843d-bd52557c3259" providerId="AD" clId="Web-{28CE5FF0-0213-3EAF-234F-AEBC99D14E00}" dt="2020-02-25T03:34:14.965" v="353"/>
          <ac:spMkLst>
            <pc:docMk/>
            <pc:sldMk cId="0" sldId="266"/>
            <ac:spMk id="122" creationId="{C3C0D90E-074A-4F52-9B11-B52BEF4BCBE5}"/>
          </ac:spMkLst>
        </pc:spChg>
        <pc:spChg chg="add">
          <ac:chgData name="Klepper, Christian N" userId="S::christian.klepper@unmc.edu::2da37a2d-b4cd-4128-843d-bd52557c3259" providerId="AD" clId="Web-{28CE5FF0-0213-3EAF-234F-AEBC99D14E00}" dt="2020-02-25T03:34:14.965" v="353"/>
          <ac:spMkLst>
            <pc:docMk/>
            <pc:sldMk cId="0" sldId="266"/>
            <ac:spMk id="124" creationId="{CABBD4C1-E6F8-46F6-8152-A8A97490BF4D}"/>
          </ac:spMkLst>
        </pc:spChg>
        <pc:spChg chg="add">
          <ac:chgData name="Klepper, Christian N" userId="S::christian.klepper@unmc.edu::2da37a2d-b4cd-4128-843d-bd52557c3259" providerId="AD" clId="Web-{28CE5FF0-0213-3EAF-234F-AEBC99D14E00}" dt="2020-02-25T03:34:14.965" v="353"/>
          <ac:spMkLst>
            <pc:docMk/>
            <pc:sldMk cId="0" sldId="266"/>
            <ac:spMk id="126" creationId="{83BA5EF5-1FE9-4BF9-83BB-269BCDDF6156}"/>
          </ac:spMkLst>
        </pc:spChg>
        <pc:spChg chg="add">
          <ac:chgData name="Klepper, Christian N" userId="S::christian.klepper@unmc.edu::2da37a2d-b4cd-4128-843d-bd52557c3259" providerId="AD" clId="Web-{28CE5FF0-0213-3EAF-234F-AEBC99D14E00}" dt="2020-02-25T03:34:14.965" v="353"/>
          <ac:spMkLst>
            <pc:docMk/>
            <pc:sldMk cId="0" sldId="266"/>
            <ac:spMk id="130" creationId="{88853921-7BC9-4BDE-ACAB-133C683C82D6}"/>
          </ac:spMkLst>
        </pc:spChg>
        <pc:spChg chg="add">
          <ac:chgData name="Klepper, Christian N" userId="S::christian.klepper@unmc.edu::2da37a2d-b4cd-4128-843d-bd52557c3259" providerId="AD" clId="Web-{28CE5FF0-0213-3EAF-234F-AEBC99D14E00}" dt="2020-02-25T03:34:14.965" v="353"/>
          <ac:spMkLst>
            <pc:docMk/>
            <pc:sldMk cId="0" sldId="266"/>
            <ac:spMk id="132" creationId="{09192968-3AE7-4470-A61C-97294BB92731}"/>
          </ac:spMkLst>
        </pc:spChg>
        <pc:spChg chg="add">
          <ac:chgData name="Klepper, Christian N" userId="S::christian.klepper@unmc.edu::2da37a2d-b4cd-4128-843d-bd52557c3259" providerId="AD" clId="Web-{28CE5FF0-0213-3EAF-234F-AEBC99D14E00}" dt="2020-02-25T03:34:14.965" v="353"/>
          <ac:spMkLst>
            <pc:docMk/>
            <pc:sldMk cId="0" sldId="266"/>
            <ac:spMk id="134" creationId="{3AB72E55-43E4-4356-BFE8-E2102CB0B505}"/>
          </ac:spMkLst>
        </pc:spChg>
        <pc:cxnChg chg="add">
          <ac:chgData name="Klepper, Christian N" userId="S::christian.klepper@unmc.edu::2da37a2d-b4cd-4128-843d-bd52557c3259" providerId="AD" clId="Web-{28CE5FF0-0213-3EAF-234F-AEBC99D14E00}" dt="2020-02-25T03:34:14.965" v="353"/>
          <ac:cxnSpMkLst>
            <pc:docMk/>
            <pc:sldMk cId="0" sldId="266"/>
            <ac:cxnSpMk id="128" creationId="{4B3BCACB-5880-460B-9606-8C433A9AF99D}"/>
          </ac:cxnSpMkLst>
        </pc:cxnChg>
      </pc:sldChg>
      <pc:sldChg chg="addSp delSp modSp mod setBg modClrScheme chgLayout">
        <pc:chgData name="Klepper, Christian N" userId="S::christian.klepper@unmc.edu::2da37a2d-b4cd-4128-843d-bd52557c3259" providerId="AD" clId="Web-{28CE5FF0-0213-3EAF-234F-AEBC99D14E00}" dt="2020-02-25T03:37:56.839" v="375"/>
        <pc:sldMkLst>
          <pc:docMk/>
          <pc:sldMk cId="0" sldId="267"/>
        </pc:sldMkLst>
        <pc:spChg chg="mod ord">
          <ac:chgData name="Klepper, Christian N" userId="S::christian.klepper@unmc.edu::2da37a2d-b4cd-4128-843d-bd52557c3259" providerId="AD" clId="Web-{28CE5FF0-0213-3EAF-234F-AEBC99D14E00}" dt="2020-02-25T03:37:56.839" v="375"/>
          <ac:spMkLst>
            <pc:docMk/>
            <pc:sldMk cId="0" sldId="267"/>
            <ac:spMk id="118" creationId="{00000000-0000-0000-0000-000000000000}"/>
          </ac:spMkLst>
        </pc:spChg>
        <pc:spChg chg="add del mod ord">
          <ac:chgData name="Klepper, Christian N" userId="S::christian.klepper@unmc.edu::2da37a2d-b4cd-4128-843d-bd52557c3259" providerId="AD" clId="Web-{28CE5FF0-0213-3EAF-234F-AEBC99D14E00}" dt="2020-02-25T03:37:33.839" v="373"/>
          <ac:spMkLst>
            <pc:docMk/>
            <pc:sldMk cId="0" sldId="267"/>
            <ac:spMk id="119" creationId="{00000000-0000-0000-0000-000000000000}"/>
          </ac:spMkLst>
        </pc:spChg>
        <pc:spChg chg="add del">
          <ac:chgData name="Klepper, Christian N" userId="S::christian.klepper@unmc.edu::2da37a2d-b4cd-4128-843d-bd52557c3259" providerId="AD" clId="Web-{28CE5FF0-0213-3EAF-234F-AEBC99D14E00}" dt="2020-02-25T03:37:33.839" v="373"/>
          <ac:spMkLst>
            <pc:docMk/>
            <pc:sldMk cId="0" sldId="267"/>
            <ac:spMk id="124" creationId="{F837543A-6020-4505-A233-C9DB4BF74011}"/>
          </ac:spMkLst>
        </pc:spChg>
        <pc:spChg chg="add del">
          <ac:chgData name="Klepper, Christian N" userId="S::christian.klepper@unmc.edu::2da37a2d-b4cd-4128-843d-bd52557c3259" providerId="AD" clId="Web-{28CE5FF0-0213-3EAF-234F-AEBC99D14E00}" dt="2020-02-25T03:37:33.839" v="373"/>
          <ac:spMkLst>
            <pc:docMk/>
            <pc:sldMk cId="0" sldId="267"/>
            <ac:spMk id="126" creationId="{35B16301-FB18-48BA-A6DD-C37CAF6F9A18}"/>
          </ac:spMkLst>
        </pc:spChg>
        <pc:spChg chg="add del">
          <ac:chgData name="Klepper, Christian N" userId="S::christian.klepper@unmc.edu::2da37a2d-b4cd-4128-843d-bd52557c3259" providerId="AD" clId="Web-{28CE5FF0-0213-3EAF-234F-AEBC99D14E00}" dt="2020-02-25T03:37:33.839" v="373"/>
          <ac:spMkLst>
            <pc:docMk/>
            <pc:sldMk cId="0" sldId="267"/>
            <ac:spMk id="128" creationId="{C3C0D90E-074A-4F52-9B11-B52BEF4BCBE5}"/>
          </ac:spMkLst>
        </pc:spChg>
        <pc:spChg chg="add del">
          <ac:chgData name="Klepper, Christian N" userId="S::christian.klepper@unmc.edu::2da37a2d-b4cd-4128-843d-bd52557c3259" providerId="AD" clId="Web-{28CE5FF0-0213-3EAF-234F-AEBC99D14E00}" dt="2020-02-25T03:37:33.839" v="373"/>
          <ac:spMkLst>
            <pc:docMk/>
            <pc:sldMk cId="0" sldId="267"/>
            <ac:spMk id="130" creationId="{CABBD4C1-E6F8-46F6-8152-A8A97490BF4D}"/>
          </ac:spMkLst>
        </pc:spChg>
        <pc:spChg chg="add del">
          <ac:chgData name="Klepper, Christian N" userId="S::christian.klepper@unmc.edu::2da37a2d-b4cd-4128-843d-bd52557c3259" providerId="AD" clId="Web-{28CE5FF0-0213-3EAF-234F-AEBC99D14E00}" dt="2020-02-25T03:37:33.839" v="373"/>
          <ac:spMkLst>
            <pc:docMk/>
            <pc:sldMk cId="0" sldId="267"/>
            <ac:spMk id="132" creationId="{83BA5EF5-1FE9-4BF9-83BB-269BCDDF6156}"/>
          </ac:spMkLst>
        </pc:spChg>
        <pc:spChg chg="add del">
          <ac:chgData name="Klepper, Christian N" userId="S::christian.klepper@unmc.edu::2da37a2d-b4cd-4128-843d-bd52557c3259" providerId="AD" clId="Web-{28CE5FF0-0213-3EAF-234F-AEBC99D14E00}" dt="2020-02-25T03:37:33.839" v="373"/>
          <ac:spMkLst>
            <pc:docMk/>
            <pc:sldMk cId="0" sldId="267"/>
            <ac:spMk id="136" creationId="{88853921-7BC9-4BDE-ACAB-133C683C82D6}"/>
          </ac:spMkLst>
        </pc:spChg>
        <pc:spChg chg="add del">
          <ac:chgData name="Klepper, Christian N" userId="S::christian.klepper@unmc.edu::2da37a2d-b4cd-4128-843d-bd52557c3259" providerId="AD" clId="Web-{28CE5FF0-0213-3EAF-234F-AEBC99D14E00}" dt="2020-02-25T03:37:33.839" v="373"/>
          <ac:spMkLst>
            <pc:docMk/>
            <pc:sldMk cId="0" sldId="267"/>
            <ac:spMk id="138" creationId="{09192968-3AE7-4470-A61C-97294BB92731}"/>
          </ac:spMkLst>
        </pc:spChg>
        <pc:spChg chg="add del">
          <ac:chgData name="Klepper, Christian N" userId="S::christian.klepper@unmc.edu::2da37a2d-b4cd-4128-843d-bd52557c3259" providerId="AD" clId="Web-{28CE5FF0-0213-3EAF-234F-AEBC99D14E00}" dt="2020-02-25T03:37:33.839" v="373"/>
          <ac:spMkLst>
            <pc:docMk/>
            <pc:sldMk cId="0" sldId="267"/>
            <ac:spMk id="140" creationId="{3AB72E55-43E4-4356-BFE8-E2102CB0B505}"/>
          </ac:spMkLst>
        </pc:spChg>
        <pc:spChg chg="add del">
          <ac:chgData name="Klepper, Christian N" userId="S::christian.klepper@unmc.edu::2da37a2d-b4cd-4128-843d-bd52557c3259" providerId="AD" clId="Web-{28CE5FF0-0213-3EAF-234F-AEBC99D14E00}" dt="2020-02-25T03:37:56.839" v="375"/>
          <ac:spMkLst>
            <pc:docMk/>
            <pc:sldMk cId="0" sldId="267"/>
            <ac:spMk id="148" creationId="{6A84B152-3496-4C52-AF08-97AFFC09DD2C}"/>
          </ac:spMkLst>
        </pc:spChg>
        <pc:spChg chg="add del">
          <ac:chgData name="Klepper, Christian N" userId="S::christian.klepper@unmc.edu::2da37a2d-b4cd-4128-843d-bd52557c3259" providerId="AD" clId="Web-{28CE5FF0-0213-3EAF-234F-AEBC99D14E00}" dt="2020-02-25T03:37:56.839" v="375"/>
          <ac:spMkLst>
            <pc:docMk/>
            <pc:sldMk cId="0" sldId="267"/>
            <ac:spMk id="150" creationId="{6B2ADB95-0FA3-4BD7-A8AC-89D014A83E5B}"/>
          </ac:spMkLst>
        </pc:spChg>
        <pc:spChg chg="add del">
          <ac:chgData name="Klepper, Christian N" userId="S::christian.klepper@unmc.edu::2da37a2d-b4cd-4128-843d-bd52557c3259" providerId="AD" clId="Web-{28CE5FF0-0213-3EAF-234F-AEBC99D14E00}" dt="2020-02-25T03:37:56.839" v="375"/>
          <ac:spMkLst>
            <pc:docMk/>
            <pc:sldMk cId="0" sldId="267"/>
            <ac:spMk id="152" creationId="{C924DBCE-E731-4B22-8181-A39C1D86276C}"/>
          </ac:spMkLst>
        </pc:spChg>
        <pc:spChg chg="add del">
          <ac:chgData name="Klepper, Christian N" userId="S::christian.klepper@unmc.edu::2da37a2d-b4cd-4128-843d-bd52557c3259" providerId="AD" clId="Web-{28CE5FF0-0213-3EAF-234F-AEBC99D14E00}" dt="2020-02-25T03:37:56.839" v="375"/>
          <ac:spMkLst>
            <pc:docMk/>
            <pc:sldMk cId="0" sldId="267"/>
            <ac:spMk id="154" creationId="{4CBF9756-6AC8-4C65-84DF-56FBFFA1D873}"/>
          </ac:spMkLst>
        </pc:spChg>
        <pc:spChg chg="add del">
          <ac:chgData name="Klepper, Christian N" userId="S::christian.klepper@unmc.edu::2da37a2d-b4cd-4128-843d-bd52557c3259" providerId="AD" clId="Web-{28CE5FF0-0213-3EAF-234F-AEBC99D14E00}" dt="2020-02-25T03:37:56.839" v="375"/>
          <ac:spMkLst>
            <pc:docMk/>
            <pc:sldMk cId="0" sldId="267"/>
            <ac:spMk id="156" creationId="{2D385988-EAAF-4C27-AF8A-2BFBECAF3D4F}"/>
          </ac:spMkLst>
        </pc:spChg>
        <pc:spChg chg="add del">
          <ac:chgData name="Klepper, Christian N" userId="S::christian.klepper@unmc.edu::2da37a2d-b4cd-4128-843d-bd52557c3259" providerId="AD" clId="Web-{28CE5FF0-0213-3EAF-234F-AEBC99D14E00}" dt="2020-02-25T03:37:56.839" v="375"/>
          <ac:spMkLst>
            <pc:docMk/>
            <pc:sldMk cId="0" sldId="267"/>
            <ac:spMk id="160" creationId="{B621D332-7329-4994-8836-C429A51B7549}"/>
          </ac:spMkLst>
        </pc:spChg>
        <pc:spChg chg="add del">
          <ac:chgData name="Klepper, Christian N" userId="S::christian.klepper@unmc.edu::2da37a2d-b4cd-4128-843d-bd52557c3259" providerId="AD" clId="Web-{28CE5FF0-0213-3EAF-234F-AEBC99D14E00}" dt="2020-02-25T03:37:56.839" v="375"/>
          <ac:spMkLst>
            <pc:docMk/>
            <pc:sldMk cId="0" sldId="267"/>
            <ac:spMk id="162" creationId="{2D20F754-35A9-4508-BE3C-C59996D1437B}"/>
          </ac:spMkLst>
        </pc:spChg>
        <pc:graphicFrameChg chg="add del">
          <ac:chgData name="Klepper, Christian N" userId="S::christian.klepper@unmc.edu::2da37a2d-b4cd-4128-843d-bd52557c3259" providerId="AD" clId="Web-{28CE5FF0-0213-3EAF-234F-AEBC99D14E00}" dt="2020-02-25T03:37:33.746" v="372"/>
          <ac:graphicFrameMkLst>
            <pc:docMk/>
            <pc:sldMk cId="0" sldId="267"/>
            <ac:graphicFrameMk id="142" creationId="{2FAD3349-CA59-4FB0-904E-1738010EE45E}"/>
          </ac:graphicFrameMkLst>
        </pc:graphicFrameChg>
        <pc:graphicFrameChg chg="add mod modGraphic">
          <ac:chgData name="Klepper, Christian N" userId="S::christian.klepper@unmc.edu::2da37a2d-b4cd-4128-843d-bd52557c3259" providerId="AD" clId="Web-{28CE5FF0-0213-3EAF-234F-AEBC99D14E00}" dt="2020-02-25T03:37:56.839" v="375"/>
          <ac:graphicFrameMkLst>
            <pc:docMk/>
            <pc:sldMk cId="0" sldId="267"/>
            <ac:graphicFrameMk id="143" creationId="{98EB31F5-AF99-4C2F-96D9-7DA64322D083}"/>
          </ac:graphicFrameMkLst>
        </pc:graphicFrameChg>
        <pc:picChg chg="add del">
          <ac:chgData name="Klepper, Christian N" userId="S::christian.klepper@unmc.edu::2da37a2d-b4cd-4128-843d-bd52557c3259" providerId="AD" clId="Web-{28CE5FF0-0213-3EAF-234F-AEBC99D14E00}" dt="2020-02-25T03:37:36.589" v="374"/>
          <ac:picMkLst>
            <pc:docMk/>
            <pc:sldMk cId="0" sldId="267"/>
            <ac:picMk id="144" creationId="{B886A49F-369D-466A-BB79-9056F725CB1F}"/>
          </ac:picMkLst>
        </pc:picChg>
        <pc:cxnChg chg="add del">
          <ac:chgData name="Klepper, Christian N" userId="S::christian.klepper@unmc.edu::2da37a2d-b4cd-4128-843d-bd52557c3259" providerId="AD" clId="Web-{28CE5FF0-0213-3EAF-234F-AEBC99D14E00}" dt="2020-02-25T03:37:33.839" v="373"/>
          <ac:cxnSpMkLst>
            <pc:docMk/>
            <pc:sldMk cId="0" sldId="267"/>
            <ac:cxnSpMk id="134" creationId="{4B3BCACB-5880-460B-9606-8C433A9AF99D}"/>
          </ac:cxnSpMkLst>
        </pc:cxnChg>
        <pc:cxnChg chg="add del">
          <ac:chgData name="Klepper, Christian N" userId="S::christian.klepper@unmc.edu::2da37a2d-b4cd-4128-843d-bd52557c3259" providerId="AD" clId="Web-{28CE5FF0-0213-3EAF-234F-AEBC99D14E00}" dt="2020-02-25T03:37:56.839" v="375"/>
          <ac:cxnSpMkLst>
            <pc:docMk/>
            <pc:sldMk cId="0" sldId="267"/>
            <ac:cxnSpMk id="158" creationId="{43621FD4-D14D-45D5-9A57-9A2DE5EA59C0}"/>
          </ac:cxnSpMkLst>
        </pc:cxnChg>
      </pc:sldChg>
      <pc:sldChg chg="addSp delSp modSp mod setBg modClrScheme chgLayout">
        <pc:chgData name="Klepper, Christian N" userId="S::christian.klepper@unmc.edu::2da37a2d-b4cd-4128-843d-bd52557c3259" providerId="AD" clId="Web-{28CE5FF0-0213-3EAF-234F-AEBC99D14E00}" dt="2020-02-25T03:50:32.933" v="450"/>
        <pc:sldMkLst>
          <pc:docMk/>
          <pc:sldMk cId="0" sldId="269"/>
        </pc:sldMkLst>
        <pc:spChg chg="add del">
          <ac:chgData name="Klepper, Christian N" userId="S::christian.klepper@unmc.edu::2da37a2d-b4cd-4128-843d-bd52557c3259" providerId="AD" clId="Web-{28CE5FF0-0213-3EAF-234F-AEBC99D14E00}" dt="2020-02-25T03:35:20.824" v="361"/>
          <ac:spMkLst>
            <pc:docMk/>
            <pc:sldMk cId="0" sldId="269"/>
            <ac:spMk id="71" creationId="{2B566528-1B12-4246-9431-5C2D7D081168}"/>
          </ac:spMkLst>
        </pc:spChg>
        <pc:spChg chg="add del">
          <ac:chgData name="Klepper, Christian N" userId="S::christian.klepper@unmc.edu::2da37a2d-b4cd-4128-843d-bd52557c3259" providerId="AD" clId="Web-{28CE5FF0-0213-3EAF-234F-AEBC99D14E00}" dt="2020-02-25T03:35:20.824" v="361"/>
          <ac:spMkLst>
            <pc:docMk/>
            <pc:sldMk cId="0" sldId="269"/>
            <ac:spMk id="73" creationId="{2E80C965-DB6D-4F81-9E9E-B027384D0BD6}"/>
          </ac:spMkLst>
        </pc:spChg>
        <pc:spChg chg="add del">
          <ac:chgData name="Klepper, Christian N" userId="S::christian.klepper@unmc.edu::2da37a2d-b4cd-4128-843d-bd52557c3259" providerId="AD" clId="Web-{28CE5FF0-0213-3EAF-234F-AEBC99D14E00}" dt="2020-02-25T03:35:30.918" v="363"/>
          <ac:spMkLst>
            <pc:docMk/>
            <pc:sldMk cId="0" sldId="269"/>
            <ac:spMk id="74" creationId="{224E0F61-337C-4A5B-B6F4-08BF97AF6A4F}"/>
          </ac:spMkLst>
        </pc:spChg>
        <pc:spChg chg="add del">
          <ac:chgData name="Klepper, Christian N" userId="S::christian.klepper@unmc.edu::2da37a2d-b4cd-4128-843d-bd52557c3259" providerId="AD" clId="Web-{28CE5FF0-0213-3EAF-234F-AEBC99D14E00}" dt="2020-02-25T03:35:20.824" v="361"/>
          <ac:spMkLst>
            <pc:docMk/>
            <pc:sldMk cId="0" sldId="269"/>
            <ac:spMk id="75" creationId="{A580F890-B085-4E95-96AA-55AEBEC5CE6E}"/>
          </ac:spMkLst>
        </pc:spChg>
        <pc:spChg chg="add del">
          <ac:chgData name="Klepper, Christian N" userId="S::christian.klepper@unmc.edu::2da37a2d-b4cd-4128-843d-bd52557c3259" providerId="AD" clId="Web-{28CE5FF0-0213-3EAF-234F-AEBC99D14E00}" dt="2020-02-25T03:35:30.918" v="363"/>
          <ac:spMkLst>
            <pc:docMk/>
            <pc:sldMk cId="0" sldId="269"/>
            <ac:spMk id="76" creationId="{9A2D6563-C921-43E3-960A-FCA5360D8DFD}"/>
          </ac:spMkLst>
        </pc:spChg>
        <pc:spChg chg="add del">
          <ac:chgData name="Klepper, Christian N" userId="S::christian.klepper@unmc.edu::2da37a2d-b4cd-4128-843d-bd52557c3259" providerId="AD" clId="Web-{28CE5FF0-0213-3EAF-234F-AEBC99D14E00}" dt="2020-02-25T03:35:20.824" v="361"/>
          <ac:spMkLst>
            <pc:docMk/>
            <pc:sldMk cId="0" sldId="269"/>
            <ac:spMk id="77" creationId="{D3F51FEB-38FB-4F6C-9F7B-2F2AFAB65463}"/>
          </ac:spMkLst>
        </pc:spChg>
        <pc:spChg chg="add del">
          <ac:chgData name="Klepper, Christian N" userId="S::christian.klepper@unmc.edu::2da37a2d-b4cd-4128-843d-bd52557c3259" providerId="AD" clId="Web-{28CE5FF0-0213-3EAF-234F-AEBC99D14E00}" dt="2020-02-25T03:35:30.918" v="363"/>
          <ac:spMkLst>
            <pc:docMk/>
            <pc:sldMk cId="0" sldId="269"/>
            <ac:spMk id="78" creationId="{AB4D2B16-FD2F-49E6-B755-313F214585B1}"/>
          </ac:spMkLst>
        </pc:spChg>
        <pc:spChg chg="add del">
          <ac:chgData name="Klepper, Christian N" userId="S::christian.klepper@unmc.edu::2da37a2d-b4cd-4128-843d-bd52557c3259" providerId="AD" clId="Web-{28CE5FF0-0213-3EAF-234F-AEBC99D14E00}" dt="2020-02-25T03:35:20.824" v="361"/>
          <ac:spMkLst>
            <pc:docMk/>
            <pc:sldMk cId="0" sldId="269"/>
            <ac:spMk id="79" creationId="{1E547BA6-BAE0-43BB-A7CA-60F69CE252F0}"/>
          </ac:spMkLst>
        </pc:spChg>
        <pc:spChg chg="add del">
          <ac:chgData name="Klepper, Christian N" userId="S::christian.klepper@unmc.edu::2da37a2d-b4cd-4128-843d-bd52557c3259" providerId="AD" clId="Web-{28CE5FF0-0213-3EAF-234F-AEBC99D14E00}" dt="2020-02-25T03:35:30.918" v="363"/>
          <ac:spMkLst>
            <pc:docMk/>
            <pc:sldMk cId="0" sldId="269"/>
            <ac:spMk id="80" creationId="{1D2B4AEE-CC3F-417C-8FF0-DA59478B8D8A}"/>
          </ac:spMkLst>
        </pc:spChg>
        <pc:spChg chg="add del">
          <ac:chgData name="Klepper, Christian N" userId="S::christian.klepper@unmc.edu::2da37a2d-b4cd-4128-843d-bd52557c3259" providerId="AD" clId="Web-{28CE5FF0-0213-3EAF-234F-AEBC99D14E00}" dt="2020-02-25T03:35:30.918" v="363"/>
          <ac:spMkLst>
            <pc:docMk/>
            <pc:sldMk cId="0" sldId="269"/>
            <ac:spMk id="82" creationId="{2A058240-2147-45E0-AEDC-7842EF6C324B}"/>
          </ac:spMkLst>
        </pc:spChg>
        <pc:spChg chg="add del">
          <ac:chgData name="Klepper, Christian N" userId="S::christian.klepper@unmc.edu::2da37a2d-b4cd-4128-843d-bd52557c3259" providerId="AD" clId="Web-{28CE5FF0-0213-3EAF-234F-AEBC99D14E00}" dt="2020-02-25T03:36:43.293" v="368"/>
          <ac:spMkLst>
            <pc:docMk/>
            <pc:sldMk cId="0" sldId="269"/>
            <ac:spMk id="83" creationId="{88853921-7BC9-4BDE-ACAB-133C683C82D6}"/>
          </ac:spMkLst>
        </pc:spChg>
        <pc:spChg chg="add del">
          <ac:chgData name="Klepper, Christian N" userId="S::christian.klepper@unmc.edu::2da37a2d-b4cd-4128-843d-bd52557c3259" providerId="AD" clId="Web-{28CE5FF0-0213-3EAF-234F-AEBC99D14E00}" dt="2020-02-25T03:35:30.918" v="363"/>
          <ac:spMkLst>
            <pc:docMk/>
            <pc:sldMk cId="0" sldId="269"/>
            <ac:spMk id="84" creationId="{F9836921-C8BE-42F1-A4AD-7D4B4E7FD8DF}"/>
          </ac:spMkLst>
        </pc:spChg>
        <pc:spChg chg="add del">
          <ac:chgData name="Klepper, Christian N" userId="S::christian.klepper@unmc.edu::2da37a2d-b4cd-4128-843d-bd52557c3259" providerId="AD" clId="Web-{28CE5FF0-0213-3EAF-234F-AEBC99D14E00}" dt="2020-02-25T03:36:43.293" v="368"/>
          <ac:spMkLst>
            <pc:docMk/>
            <pc:sldMk cId="0" sldId="269"/>
            <ac:spMk id="85" creationId="{09192968-3AE7-4470-A61C-97294BB92731}"/>
          </ac:spMkLst>
        </pc:spChg>
        <pc:spChg chg="add del">
          <ac:chgData name="Klepper, Christian N" userId="S::christian.klepper@unmc.edu::2da37a2d-b4cd-4128-843d-bd52557c3259" providerId="AD" clId="Web-{28CE5FF0-0213-3EAF-234F-AEBC99D14E00}" dt="2020-02-25T03:36:43.293" v="368"/>
          <ac:spMkLst>
            <pc:docMk/>
            <pc:sldMk cId="0" sldId="269"/>
            <ac:spMk id="87" creationId="{3AB72E55-43E4-4356-BFE8-E2102CB0B505}"/>
          </ac:spMkLst>
        </pc:spChg>
        <pc:spChg chg="add del">
          <ac:chgData name="Klepper, Christian N" userId="S::christian.klepper@unmc.edu::2da37a2d-b4cd-4128-843d-bd52557c3259" providerId="AD" clId="Web-{28CE5FF0-0213-3EAF-234F-AEBC99D14E00}" dt="2020-02-25T03:50:32.933" v="450"/>
          <ac:spMkLst>
            <pc:docMk/>
            <pc:sldMk cId="0" sldId="269"/>
            <ac:spMk id="89" creationId="{1E547BA6-BAE0-43BB-A7CA-60F69CE252F0}"/>
          </ac:spMkLst>
        </pc:spChg>
        <pc:spChg chg="mod ord">
          <ac:chgData name="Klepper, Christian N" userId="S::christian.klepper@unmc.edu::2da37a2d-b4cd-4128-843d-bd52557c3259" providerId="AD" clId="Web-{28CE5FF0-0213-3EAF-234F-AEBC99D14E00}" dt="2020-02-25T03:50:32.933" v="450"/>
          <ac:spMkLst>
            <pc:docMk/>
            <pc:sldMk cId="0" sldId="269"/>
            <ac:spMk id="129" creationId="{00000000-0000-0000-0000-000000000000}"/>
          </ac:spMkLst>
        </pc:spChg>
        <pc:spChg chg="add del mod ord">
          <ac:chgData name="Klepper, Christian N" userId="S::christian.klepper@unmc.edu::2da37a2d-b4cd-4128-843d-bd52557c3259" providerId="AD" clId="Web-{28CE5FF0-0213-3EAF-234F-AEBC99D14E00}" dt="2020-02-25T03:36:43.293" v="368"/>
          <ac:spMkLst>
            <pc:docMk/>
            <pc:sldMk cId="0" sldId="269"/>
            <ac:spMk id="130" creationId="{00000000-0000-0000-0000-000000000000}"/>
          </ac:spMkLst>
        </pc:spChg>
        <pc:spChg chg="add del">
          <ac:chgData name="Klepper, Christian N" userId="S::christian.klepper@unmc.edu::2da37a2d-b4cd-4128-843d-bd52557c3259" providerId="AD" clId="Web-{28CE5FF0-0213-3EAF-234F-AEBC99D14E00}" dt="2020-02-25T03:36:43.293" v="368"/>
          <ac:spMkLst>
            <pc:docMk/>
            <pc:sldMk cId="0" sldId="269"/>
            <ac:spMk id="133" creationId="{F837543A-6020-4505-A233-C9DB4BF74011}"/>
          </ac:spMkLst>
        </pc:spChg>
        <pc:spChg chg="add del">
          <ac:chgData name="Klepper, Christian N" userId="S::christian.klepper@unmc.edu::2da37a2d-b4cd-4128-843d-bd52557c3259" providerId="AD" clId="Web-{28CE5FF0-0213-3EAF-234F-AEBC99D14E00}" dt="2020-02-25T03:36:43.293" v="368"/>
          <ac:spMkLst>
            <pc:docMk/>
            <pc:sldMk cId="0" sldId="269"/>
            <ac:spMk id="135" creationId="{35B16301-FB18-48BA-A6DD-C37CAF6F9A18}"/>
          </ac:spMkLst>
        </pc:spChg>
        <pc:spChg chg="add del">
          <ac:chgData name="Klepper, Christian N" userId="S::christian.klepper@unmc.edu::2da37a2d-b4cd-4128-843d-bd52557c3259" providerId="AD" clId="Web-{28CE5FF0-0213-3EAF-234F-AEBC99D14E00}" dt="2020-02-25T03:36:43.293" v="368"/>
          <ac:spMkLst>
            <pc:docMk/>
            <pc:sldMk cId="0" sldId="269"/>
            <ac:spMk id="136" creationId="{C3C0D90E-074A-4F52-9B11-B52BEF4BCBE5}"/>
          </ac:spMkLst>
        </pc:spChg>
        <pc:spChg chg="add del">
          <ac:chgData name="Klepper, Christian N" userId="S::christian.klepper@unmc.edu::2da37a2d-b4cd-4128-843d-bd52557c3259" providerId="AD" clId="Web-{28CE5FF0-0213-3EAF-234F-AEBC99D14E00}" dt="2020-02-25T03:36:43.293" v="368"/>
          <ac:spMkLst>
            <pc:docMk/>
            <pc:sldMk cId="0" sldId="269"/>
            <ac:spMk id="137" creationId="{CABBD4C1-E6F8-46F6-8152-A8A97490BF4D}"/>
          </ac:spMkLst>
        </pc:spChg>
        <pc:spChg chg="add del">
          <ac:chgData name="Klepper, Christian N" userId="S::christian.klepper@unmc.edu::2da37a2d-b4cd-4128-843d-bd52557c3259" providerId="AD" clId="Web-{28CE5FF0-0213-3EAF-234F-AEBC99D14E00}" dt="2020-02-25T03:36:43.293" v="368"/>
          <ac:spMkLst>
            <pc:docMk/>
            <pc:sldMk cId="0" sldId="269"/>
            <ac:spMk id="138" creationId="{83BA5EF5-1FE9-4BF9-83BB-269BCDDF6156}"/>
          </ac:spMkLst>
        </pc:spChg>
        <pc:spChg chg="add del">
          <ac:chgData name="Klepper, Christian N" userId="S::christian.klepper@unmc.edu::2da37a2d-b4cd-4128-843d-bd52557c3259" providerId="AD" clId="Web-{28CE5FF0-0213-3EAF-234F-AEBC99D14E00}" dt="2020-02-25T03:50:32.933" v="450"/>
          <ac:spMkLst>
            <pc:docMk/>
            <pc:sldMk cId="0" sldId="269"/>
            <ac:spMk id="143" creationId="{2B566528-1B12-4246-9431-5C2D7D081168}"/>
          </ac:spMkLst>
        </pc:spChg>
        <pc:spChg chg="add del">
          <ac:chgData name="Klepper, Christian N" userId="S::christian.klepper@unmc.edu::2da37a2d-b4cd-4128-843d-bd52557c3259" providerId="AD" clId="Web-{28CE5FF0-0213-3EAF-234F-AEBC99D14E00}" dt="2020-02-25T03:50:32.933" v="450"/>
          <ac:spMkLst>
            <pc:docMk/>
            <pc:sldMk cId="0" sldId="269"/>
            <ac:spMk id="144" creationId="{2E80C965-DB6D-4F81-9E9E-B027384D0BD6}"/>
          </ac:spMkLst>
        </pc:spChg>
        <pc:spChg chg="add del">
          <ac:chgData name="Klepper, Christian N" userId="S::christian.klepper@unmc.edu::2da37a2d-b4cd-4128-843d-bd52557c3259" providerId="AD" clId="Web-{28CE5FF0-0213-3EAF-234F-AEBC99D14E00}" dt="2020-02-25T03:50:32.933" v="450"/>
          <ac:spMkLst>
            <pc:docMk/>
            <pc:sldMk cId="0" sldId="269"/>
            <ac:spMk id="145" creationId="{A580F890-B085-4E95-96AA-55AEBEC5CE6E}"/>
          </ac:spMkLst>
        </pc:spChg>
        <pc:spChg chg="add del">
          <ac:chgData name="Klepper, Christian N" userId="S::christian.klepper@unmc.edu::2da37a2d-b4cd-4128-843d-bd52557c3259" providerId="AD" clId="Web-{28CE5FF0-0213-3EAF-234F-AEBC99D14E00}" dt="2020-02-25T03:37:04.621" v="370"/>
          <ac:spMkLst>
            <pc:docMk/>
            <pc:sldMk cId="0" sldId="269"/>
            <ac:spMk id="146" creationId="{6A84B152-3496-4C52-AF08-97AFFC09DD2C}"/>
          </ac:spMkLst>
        </pc:spChg>
        <pc:spChg chg="add del">
          <ac:chgData name="Klepper, Christian N" userId="S::christian.klepper@unmc.edu::2da37a2d-b4cd-4128-843d-bd52557c3259" providerId="AD" clId="Web-{28CE5FF0-0213-3EAF-234F-AEBC99D14E00}" dt="2020-02-25T03:50:32.933" v="450"/>
          <ac:spMkLst>
            <pc:docMk/>
            <pc:sldMk cId="0" sldId="269"/>
            <ac:spMk id="147" creationId="{D3F51FEB-38FB-4F6C-9F7B-2F2AFAB65463}"/>
          </ac:spMkLst>
        </pc:spChg>
        <pc:spChg chg="add del">
          <ac:chgData name="Klepper, Christian N" userId="S::christian.klepper@unmc.edu::2da37a2d-b4cd-4128-843d-bd52557c3259" providerId="AD" clId="Web-{28CE5FF0-0213-3EAF-234F-AEBC99D14E00}" dt="2020-02-25T03:37:04.621" v="370"/>
          <ac:spMkLst>
            <pc:docMk/>
            <pc:sldMk cId="0" sldId="269"/>
            <ac:spMk id="148" creationId="{6B2ADB95-0FA3-4BD7-A8AC-89D014A83E5B}"/>
          </ac:spMkLst>
        </pc:spChg>
        <pc:spChg chg="add del">
          <ac:chgData name="Klepper, Christian N" userId="S::christian.klepper@unmc.edu::2da37a2d-b4cd-4128-843d-bd52557c3259" providerId="AD" clId="Web-{28CE5FF0-0213-3EAF-234F-AEBC99D14E00}" dt="2020-02-25T03:37:04.621" v="370"/>
          <ac:spMkLst>
            <pc:docMk/>
            <pc:sldMk cId="0" sldId="269"/>
            <ac:spMk id="150" creationId="{C924DBCE-E731-4B22-8181-A39C1D86276C}"/>
          </ac:spMkLst>
        </pc:spChg>
        <pc:spChg chg="add del">
          <ac:chgData name="Klepper, Christian N" userId="S::christian.klepper@unmc.edu::2da37a2d-b4cd-4128-843d-bd52557c3259" providerId="AD" clId="Web-{28CE5FF0-0213-3EAF-234F-AEBC99D14E00}" dt="2020-02-25T03:37:04.621" v="370"/>
          <ac:spMkLst>
            <pc:docMk/>
            <pc:sldMk cId="0" sldId="269"/>
            <ac:spMk id="152" creationId="{4CBF9756-6AC8-4C65-84DF-56FBFFA1D873}"/>
          </ac:spMkLst>
        </pc:spChg>
        <pc:spChg chg="add del">
          <ac:chgData name="Klepper, Christian N" userId="S::christian.klepper@unmc.edu::2da37a2d-b4cd-4128-843d-bd52557c3259" providerId="AD" clId="Web-{28CE5FF0-0213-3EAF-234F-AEBC99D14E00}" dt="2020-02-25T03:37:04.621" v="370"/>
          <ac:spMkLst>
            <pc:docMk/>
            <pc:sldMk cId="0" sldId="269"/>
            <ac:spMk id="154" creationId="{2D385988-EAAF-4C27-AF8A-2BFBECAF3D4F}"/>
          </ac:spMkLst>
        </pc:spChg>
        <pc:spChg chg="add del">
          <ac:chgData name="Klepper, Christian N" userId="S::christian.klepper@unmc.edu::2da37a2d-b4cd-4128-843d-bd52557c3259" providerId="AD" clId="Web-{28CE5FF0-0213-3EAF-234F-AEBC99D14E00}" dt="2020-02-25T03:37:04.621" v="370"/>
          <ac:spMkLst>
            <pc:docMk/>
            <pc:sldMk cId="0" sldId="269"/>
            <ac:spMk id="158" creationId="{B621D332-7329-4994-8836-C429A51B7549}"/>
          </ac:spMkLst>
        </pc:spChg>
        <pc:spChg chg="add del">
          <ac:chgData name="Klepper, Christian N" userId="S::christian.klepper@unmc.edu::2da37a2d-b4cd-4128-843d-bd52557c3259" providerId="AD" clId="Web-{28CE5FF0-0213-3EAF-234F-AEBC99D14E00}" dt="2020-02-25T03:37:04.621" v="370"/>
          <ac:spMkLst>
            <pc:docMk/>
            <pc:sldMk cId="0" sldId="269"/>
            <ac:spMk id="160" creationId="{2D20F754-35A9-4508-BE3C-C59996D1437B}"/>
          </ac:spMkLst>
        </pc:spChg>
        <pc:graphicFrameChg chg="add del">
          <ac:chgData name="Klepper, Christian N" userId="S::christian.klepper@unmc.edu::2da37a2d-b4cd-4128-843d-bd52557c3259" providerId="AD" clId="Web-{28CE5FF0-0213-3EAF-234F-AEBC99D14E00}" dt="2020-02-25T03:35:30.918" v="363"/>
          <ac:graphicFrameMkLst>
            <pc:docMk/>
            <pc:sldMk cId="0" sldId="269"/>
            <ac:graphicFrameMk id="132" creationId="{E1F8F0A1-8D23-4128-B990-1385806727EE}"/>
          </ac:graphicFrameMkLst>
        </pc:graphicFrameChg>
        <pc:graphicFrameChg chg="add mod modGraphic">
          <ac:chgData name="Klepper, Christian N" userId="S::christian.klepper@unmc.edu::2da37a2d-b4cd-4128-843d-bd52557c3259" providerId="AD" clId="Web-{28CE5FF0-0213-3EAF-234F-AEBC99D14E00}" dt="2020-02-25T03:50:32.933" v="450"/>
          <ac:graphicFrameMkLst>
            <pc:docMk/>
            <pc:sldMk cId="0" sldId="269"/>
            <ac:graphicFrameMk id="140" creationId="{B7F4307A-3BB2-4EE2-A5AF-EBBD5A334B89}"/>
          </ac:graphicFrameMkLst>
        </pc:graphicFrameChg>
        <pc:picChg chg="add del">
          <ac:chgData name="Klepper, Christian N" userId="S::christian.klepper@unmc.edu::2da37a2d-b4cd-4128-843d-bd52557c3259" providerId="AD" clId="Web-{28CE5FF0-0213-3EAF-234F-AEBC99D14E00}" dt="2020-02-25T03:35:30.918" v="363"/>
          <ac:picMkLst>
            <pc:docMk/>
            <pc:sldMk cId="0" sldId="269"/>
            <ac:picMk id="134" creationId="{486DD157-89C2-42EF-A9C0-22B016E41C17}"/>
          </ac:picMkLst>
        </pc:picChg>
        <pc:picChg chg="add del">
          <ac:chgData name="Klepper, Christian N" userId="S::christian.klepper@unmc.edu::2da37a2d-b4cd-4128-843d-bd52557c3259" providerId="AD" clId="Web-{28CE5FF0-0213-3EAF-234F-AEBC99D14E00}" dt="2020-02-25T03:36:46.855" v="369"/>
          <ac:picMkLst>
            <pc:docMk/>
            <pc:sldMk cId="0" sldId="269"/>
            <ac:picMk id="142" creationId="{1672F8CA-83C6-4251-ACC8-FED14DA88871}"/>
          </ac:picMkLst>
        </pc:picChg>
        <pc:cxnChg chg="add del">
          <ac:chgData name="Klepper, Christian N" userId="S::christian.klepper@unmc.edu::2da37a2d-b4cd-4128-843d-bd52557c3259" providerId="AD" clId="Web-{28CE5FF0-0213-3EAF-234F-AEBC99D14E00}" dt="2020-02-25T03:36:43.293" v="368"/>
          <ac:cxnSpMkLst>
            <pc:docMk/>
            <pc:sldMk cId="0" sldId="269"/>
            <ac:cxnSpMk id="81" creationId="{4B3BCACB-5880-460B-9606-8C433A9AF99D}"/>
          </ac:cxnSpMkLst>
        </pc:cxnChg>
        <pc:cxnChg chg="add del">
          <ac:chgData name="Klepper, Christian N" userId="S::christian.klepper@unmc.edu::2da37a2d-b4cd-4128-843d-bd52557c3259" providerId="AD" clId="Web-{28CE5FF0-0213-3EAF-234F-AEBC99D14E00}" dt="2020-02-25T03:37:04.621" v="370"/>
          <ac:cxnSpMkLst>
            <pc:docMk/>
            <pc:sldMk cId="0" sldId="269"/>
            <ac:cxnSpMk id="156" creationId="{43621FD4-D14D-45D5-9A57-9A2DE5EA59C0}"/>
          </ac:cxnSpMkLst>
        </pc:cxnChg>
      </pc:sldChg>
      <pc:sldChg chg="addSp delSp modSp mod setBg modClrScheme chgLayout">
        <pc:chgData name="Klepper, Christian N" userId="S::christian.klepper@unmc.edu::2da37a2d-b4cd-4128-843d-bd52557c3259" providerId="AD" clId="Web-{28CE5FF0-0213-3EAF-234F-AEBC99D14E00}" dt="2020-02-25T03:51:45.230" v="456"/>
        <pc:sldMkLst>
          <pc:docMk/>
          <pc:sldMk cId="0" sldId="270"/>
        </pc:sldMkLst>
        <pc:spChg chg="add del">
          <ac:chgData name="Klepper, Christian N" userId="S::christian.klepper@unmc.edu::2da37a2d-b4cd-4128-843d-bd52557c3259" providerId="AD" clId="Web-{28CE5FF0-0213-3EAF-234F-AEBC99D14E00}" dt="2020-02-25T03:51:45.230" v="456"/>
          <ac:spMkLst>
            <pc:docMk/>
            <pc:sldMk cId="0" sldId="270"/>
            <ac:spMk id="79" creationId="{2B566528-1B12-4246-9431-5C2D7D081168}"/>
          </ac:spMkLst>
        </pc:spChg>
        <pc:spChg chg="add del">
          <ac:chgData name="Klepper, Christian N" userId="S::christian.klepper@unmc.edu::2da37a2d-b4cd-4128-843d-bd52557c3259" providerId="AD" clId="Web-{28CE5FF0-0213-3EAF-234F-AEBC99D14E00}" dt="2020-02-25T03:36:31.027" v="367"/>
          <ac:spMkLst>
            <pc:docMk/>
            <pc:sldMk cId="0" sldId="270"/>
            <ac:spMk id="80" creationId="{6A84B152-3496-4C52-AF08-97AFFC09DD2C}"/>
          </ac:spMkLst>
        </pc:spChg>
        <pc:spChg chg="add del">
          <ac:chgData name="Klepper, Christian N" userId="S::christian.klepper@unmc.edu::2da37a2d-b4cd-4128-843d-bd52557c3259" providerId="AD" clId="Web-{28CE5FF0-0213-3EAF-234F-AEBC99D14E00}" dt="2020-02-25T03:51:45.230" v="456"/>
          <ac:spMkLst>
            <pc:docMk/>
            <pc:sldMk cId="0" sldId="270"/>
            <ac:spMk id="81" creationId="{2E80C965-DB6D-4F81-9E9E-B027384D0BD6}"/>
          </ac:spMkLst>
        </pc:spChg>
        <pc:spChg chg="add del">
          <ac:chgData name="Klepper, Christian N" userId="S::christian.klepper@unmc.edu::2da37a2d-b4cd-4128-843d-bd52557c3259" providerId="AD" clId="Web-{28CE5FF0-0213-3EAF-234F-AEBC99D14E00}" dt="2020-02-25T03:36:31.027" v="367"/>
          <ac:spMkLst>
            <pc:docMk/>
            <pc:sldMk cId="0" sldId="270"/>
            <ac:spMk id="82" creationId="{6B2ADB95-0FA3-4BD7-A8AC-89D014A83E5B}"/>
          </ac:spMkLst>
        </pc:spChg>
        <pc:spChg chg="add del">
          <ac:chgData name="Klepper, Christian N" userId="S::christian.klepper@unmc.edu::2da37a2d-b4cd-4128-843d-bd52557c3259" providerId="AD" clId="Web-{28CE5FF0-0213-3EAF-234F-AEBC99D14E00}" dt="2020-02-25T03:51:45.230" v="456"/>
          <ac:spMkLst>
            <pc:docMk/>
            <pc:sldMk cId="0" sldId="270"/>
            <ac:spMk id="83" creationId="{A580F890-B085-4E95-96AA-55AEBEC5CE6E}"/>
          </ac:spMkLst>
        </pc:spChg>
        <pc:spChg chg="add del">
          <ac:chgData name="Klepper, Christian N" userId="S::christian.klepper@unmc.edu::2da37a2d-b4cd-4128-843d-bd52557c3259" providerId="AD" clId="Web-{28CE5FF0-0213-3EAF-234F-AEBC99D14E00}" dt="2020-02-25T03:36:31.027" v="367"/>
          <ac:spMkLst>
            <pc:docMk/>
            <pc:sldMk cId="0" sldId="270"/>
            <ac:spMk id="84" creationId="{C924DBCE-E731-4B22-8181-A39C1D86276C}"/>
          </ac:spMkLst>
        </pc:spChg>
        <pc:spChg chg="add del">
          <ac:chgData name="Klepper, Christian N" userId="S::christian.klepper@unmc.edu::2da37a2d-b4cd-4128-843d-bd52557c3259" providerId="AD" clId="Web-{28CE5FF0-0213-3EAF-234F-AEBC99D14E00}" dt="2020-02-25T03:51:45.230" v="456"/>
          <ac:spMkLst>
            <pc:docMk/>
            <pc:sldMk cId="0" sldId="270"/>
            <ac:spMk id="85" creationId="{D3F51FEB-38FB-4F6C-9F7B-2F2AFAB65463}"/>
          </ac:spMkLst>
        </pc:spChg>
        <pc:spChg chg="add del">
          <ac:chgData name="Klepper, Christian N" userId="S::christian.klepper@unmc.edu::2da37a2d-b4cd-4128-843d-bd52557c3259" providerId="AD" clId="Web-{28CE5FF0-0213-3EAF-234F-AEBC99D14E00}" dt="2020-02-25T03:36:31.027" v="367"/>
          <ac:spMkLst>
            <pc:docMk/>
            <pc:sldMk cId="0" sldId="270"/>
            <ac:spMk id="86" creationId="{4CBF9756-6AC8-4C65-84DF-56FBFFA1D873}"/>
          </ac:spMkLst>
        </pc:spChg>
        <pc:spChg chg="add del">
          <ac:chgData name="Klepper, Christian N" userId="S::christian.klepper@unmc.edu::2da37a2d-b4cd-4128-843d-bd52557c3259" providerId="AD" clId="Web-{28CE5FF0-0213-3EAF-234F-AEBC99D14E00}" dt="2020-02-25T03:51:45.230" v="456"/>
          <ac:spMkLst>
            <pc:docMk/>
            <pc:sldMk cId="0" sldId="270"/>
            <ac:spMk id="87" creationId="{1E547BA6-BAE0-43BB-A7CA-60F69CE252F0}"/>
          </ac:spMkLst>
        </pc:spChg>
        <pc:spChg chg="add del">
          <ac:chgData name="Klepper, Christian N" userId="S::christian.klepper@unmc.edu::2da37a2d-b4cd-4128-843d-bd52557c3259" providerId="AD" clId="Web-{28CE5FF0-0213-3EAF-234F-AEBC99D14E00}" dt="2020-02-25T03:36:31.027" v="367"/>
          <ac:spMkLst>
            <pc:docMk/>
            <pc:sldMk cId="0" sldId="270"/>
            <ac:spMk id="88" creationId="{2D385988-EAAF-4C27-AF8A-2BFBECAF3D4F}"/>
          </ac:spMkLst>
        </pc:spChg>
        <pc:spChg chg="add del">
          <ac:chgData name="Klepper, Christian N" userId="S::christian.klepper@unmc.edu::2da37a2d-b4cd-4128-843d-bd52557c3259" providerId="AD" clId="Web-{28CE5FF0-0213-3EAF-234F-AEBC99D14E00}" dt="2020-02-25T03:36:31.027" v="367"/>
          <ac:spMkLst>
            <pc:docMk/>
            <pc:sldMk cId="0" sldId="270"/>
            <ac:spMk id="92" creationId="{B621D332-7329-4994-8836-C429A51B7549}"/>
          </ac:spMkLst>
        </pc:spChg>
        <pc:spChg chg="add del">
          <ac:chgData name="Klepper, Christian N" userId="S::christian.klepper@unmc.edu::2da37a2d-b4cd-4128-843d-bd52557c3259" providerId="AD" clId="Web-{28CE5FF0-0213-3EAF-234F-AEBC99D14E00}" dt="2020-02-25T03:36:31.027" v="367"/>
          <ac:spMkLst>
            <pc:docMk/>
            <pc:sldMk cId="0" sldId="270"/>
            <ac:spMk id="94" creationId="{2D20F754-35A9-4508-BE3C-C59996D1437B}"/>
          </ac:spMkLst>
        </pc:spChg>
        <pc:spChg chg="mod ord">
          <ac:chgData name="Klepper, Christian N" userId="S::christian.klepper@unmc.edu::2da37a2d-b4cd-4128-843d-bd52557c3259" providerId="AD" clId="Web-{28CE5FF0-0213-3EAF-234F-AEBC99D14E00}" dt="2020-02-25T03:51:45.230" v="456"/>
          <ac:spMkLst>
            <pc:docMk/>
            <pc:sldMk cId="0" sldId="270"/>
            <ac:spMk id="135" creationId="{00000000-0000-0000-0000-000000000000}"/>
          </ac:spMkLst>
        </pc:spChg>
        <pc:spChg chg="del mod ord">
          <ac:chgData name="Klepper, Christian N" userId="S::christian.klepper@unmc.edu::2da37a2d-b4cd-4128-843d-bd52557c3259" providerId="AD" clId="Web-{28CE5FF0-0213-3EAF-234F-AEBC99D14E00}" dt="2020-02-25T03:35:55.824" v="365"/>
          <ac:spMkLst>
            <pc:docMk/>
            <pc:sldMk cId="0" sldId="270"/>
            <ac:spMk id="136" creationId="{00000000-0000-0000-0000-000000000000}"/>
          </ac:spMkLst>
        </pc:spChg>
        <pc:graphicFrameChg chg="add mod modGraphic">
          <ac:chgData name="Klepper, Christian N" userId="S::christian.klepper@unmc.edu::2da37a2d-b4cd-4128-843d-bd52557c3259" providerId="AD" clId="Web-{28CE5FF0-0213-3EAF-234F-AEBC99D14E00}" dt="2020-02-25T03:51:45.230" v="456"/>
          <ac:graphicFrameMkLst>
            <pc:docMk/>
            <pc:sldMk cId="0" sldId="270"/>
            <ac:graphicFrameMk id="138" creationId="{DF00AEC8-FD1E-4842-9110-DA97F2E6E4BC}"/>
          </ac:graphicFrameMkLst>
        </pc:graphicFrameChg>
        <pc:picChg chg="add del">
          <ac:chgData name="Klepper, Christian N" userId="S::christian.klepper@unmc.edu::2da37a2d-b4cd-4128-843d-bd52557c3259" providerId="AD" clId="Web-{28CE5FF0-0213-3EAF-234F-AEBC99D14E00}" dt="2020-02-25T03:36:02.308" v="366"/>
          <ac:picMkLst>
            <pc:docMk/>
            <pc:sldMk cId="0" sldId="270"/>
            <ac:picMk id="140" creationId="{3BCED635-0B7A-48A0-B43A-4BEFCCF5B685}"/>
          </ac:picMkLst>
        </pc:picChg>
        <pc:cxnChg chg="add del">
          <ac:chgData name="Klepper, Christian N" userId="S::christian.klepper@unmc.edu::2da37a2d-b4cd-4128-843d-bd52557c3259" providerId="AD" clId="Web-{28CE5FF0-0213-3EAF-234F-AEBC99D14E00}" dt="2020-02-25T03:36:31.027" v="367"/>
          <ac:cxnSpMkLst>
            <pc:docMk/>
            <pc:sldMk cId="0" sldId="270"/>
            <ac:cxnSpMk id="90" creationId="{43621FD4-D14D-45D5-9A57-9A2DE5EA59C0}"/>
          </ac:cxnSpMkLst>
        </pc:cxnChg>
      </pc:sldChg>
      <pc:sldChg chg="addSp delSp modSp mod setBg modClrScheme chgLayout">
        <pc:chgData name="Klepper, Christian N" userId="S::christian.klepper@unmc.edu::2da37a2d-b4cd-4128-843d-bd52557c3259" providerId="AD" clId="Web-{28CE5FF0-0213-3EAF-234F-AEBC99D14E00}" dt="2020-02-25T03:44:32.995" v="419"/>
        <pc:sldMkLst>
          <pc:docMk/>
          <pc:sldMk cId="0" sldId="271"/>
        </pc:sldMkLst>
        <pc:spChg chg="mod ord">
          <ac:chgData name="Klepper, Christian N" userId="S::christian.klepper@unmc.edu::2da37a2d-b4cd-4128-843d-bd52557c3259" providerId="AD" clId="Web-{28CE5FF0-0213-3EAF-234F-AEBC99D14E00}" dt="2020-02-25T03:44:32.995" v="419"/>
          <ac:spMkLst>
            <pc:docMk/>
            <pc:sldMk cId="0" sldId="271"/>
            <ac:spMk id="141" creationId="{00000000-0000-0000-0000-000000000000}"/>
          </ac:spMkLst>
        </pc:spChg>
        <pc:spChg chg="del mod ord">
          <ac:chgData name="Klepper, Christian N" userId="S::christian.klepper@unmc.edu::2da37a2d-b4cd-4128-843d-bd52557c3259" providerId="AD" clId="Web-{28CE5FF0-0213-3EAF-234F-AEBC99D14E00}" dt="2020-02-25T03:44:32.995" v="419"/>
          <ac:spMkLst>
            <pc:docMk/>
            <pc:sldMk cId="0" sldId="271"/>
            <ac:spMk id="142" creationId="{00000000-0000-0000-0000-000000000000}"/>
          </ac:spMkLst>
        </pc:spChg>
        <pc:graphicFrameChg chg="add">
          <ac:chgData name="Klepper, Christian N" userId="S::christian.klepper@unmc.edu::2da37a2d-b4cd-4128-843d-bd52557c3259" providerId="AD" clId="Web-{28CE5FF0-0213-3EAF-234F-AEBC99D14E00}" dt="2020-02-25T03:44:32.995" v="419"/>
          <ac:graphicFrameMkLst>
            <pc:docMk/>
            <pc:sldMk cId="0" sldId="271"/>
            <ac:graphicFrameMk id="144" creationId="{C43FD3BF-EE75-493C-B8A5-A67AB654C2EF}"/>
          </ac:graphicFrameMkLst>
        </pc:graphicFrameChg>
      </pc:sldChg>
      <pc:sldChg chg="addSp delSp modSp mod setBg modClrScheme chgLayout">
        <pc:chgData name="Klepper, Christian N" userId="S::christian.klepper@unmc.edu::2da37a2d-b4cd-4128-843d-bd52557c3259" providerId="AD" clId="Web-{28CE5FF0-0213-3EAF-234F-AEBC99D14E00}" dt="2020-02-25T03:56:10.245" v="473"/>
        <pc:sldMkLst>
          <pc:docMk/>
          <pc:sldMk cId="0" sldId="272"/>
        </pc:sldMkLst>
        <pc:spChg chg="mod ord">
          <ac:chgData name="Klepper, Christian N" userId="S::christian.klepper@unmc.edu::2da37a2d-b4cd-4128-843d-bd52557c3259" providerId="AD" clId="Web-{28CE5FF0-0213-3EAF-234F-AEBC99D14E00}" dt="2020-02-25T03:56:10.245" v="473"/>
          <ac:spMkLst>
            <pc:docMk/>
            <pc:sldMk cId="0" sldId="272"/>
            <ac:spMk id="147" creationId="{00000000-0000-0000-0000-000000000000}"/>
          </ac:spMkLst>
        </pc:spChg>
        <pc:spChg chg="del mod ord">
          <ac:chgData name="Klepper, Christian N" userId="S::christian.klepper@unmc.edu::2da37a2d-b4cd-4128-843d-bd52557c3259" providerId="AD" clId="Web-{28CE5FF0-0213-3EAF-234F-AEBC99D14E00}" dt="2020-02-25T03:44:48.229" v="420"/>
          <ac:spMkLst>
            <pc:docMk/>
            <pc:sldMk cId="0" sldId="272"/>
            <ac:spMk id="148" creationId="{00000000-0000-0000-0000-000000000000}"/>
          </ac:spMkLst>
        </pc:spChg>
        <pc:graphicFrameChg chg="add mod modGraphic">
          <ac:chgData name="Klepper, Christian N" userId="S::christian.klepper@unmc.edu::2da37a2d-b4cd-4128-843d-bd52557c3259" providerId="AD" clId="Web-{28CE5FF0-0213-3EAF-234F-AEBC99D14E00}" dt="2020-02-25T03:56:10.245" v="473"/>
          <ac:graphicFrameMkLst>
            <pc:docMk/>
            <pc:sldMk cId="0" sldId="272"/>
            <ac:graphicFrameMk id="150" creationId="{04A59602-7FD0-44FC-A94C-7E831F380DD1}"/>
          </ac:graphicFrameMkLst>
        </pc:graphicFrameChg>
      </pc:sldChg>
      <pc:sldChg chg="addSp delSp modSp mod setBg modClrScheme chgLayout">
        <pc:chgData name="Klepper, Christian N" userId="S::christian.klepper@unmc.edu::2da37a2d-b4cd-4128-843d-bd52557c3259" providerId="AD" clId="Web-{28CE5FF0-0213-3EAF-234F-AEBC99D14E00}" dt="2020-02-25T03:52:42.651" v="462"/>
        <pc:sldMkLst>
          <pc:docMk/>
          <pc:sldMk cId="0" sldId="273"/>
        </pc:sldMkLst>
        <pc:spChg chg="add del">
          <ac:chgData name="Klepper, Christian N" userId="S::christian.klepper@unmc.edu::2da37a2d-b4cd-4128-843d-bd52557c3259" providerId="AD" clId="Web-{28CE5FF0-0213-3EAF-234F-AEBC99D14E00}" dt="2020-02-25T03:40:21.261" v="390"/>
          <ac:spMkLst>
            <pc:docMk/>
            <pc:sldMk cId="0" sldId="273"/>
            <ac:spMk id="98" creationId="{6A84B152-3496-4C52-AF08-97AFFC09DD2C}"/>
          </ac:spMkLst>
        </pc:spChg>
        <pc:spChg chg="add del">
          <ac:chgData name="Klepper, Christian N" userId="S::christian.klepper@unmc.edu::2da37a2d-b4cd-4128-843d-bd52557c3259" providerId="AD" clId="Web-{28CE5FF0-0213-3EAF-234F-AEBC99D14E00}" dt="2020-02-25T03:40:21.261" v="390"/>
          <ac:spMkLst>
            <pc:docMk/>
            <pc:sldMk cId="0" sldId="273"/>
            <ac:spMk id="100" creationId="{6B2ADB95-0FA3-4BD7-A8AC-89D014A83E5B}"/>
          </ac:spMkLst>
        </pc:spChg>
        <pc:spChg chg="add del">
          <ac:chgData name="Klepper, Christian N" userId="S::christian.klepper@unmc.edu::2da37a2d-b4cd-4128-843d-bd52557c3259" providerId="AD" clId="Web-{28CE5FF0-0213-3EAF-234F-AEBC99D14E00}" dt="2020-02-25T03:40:21.261" v="390"/>
          <ac:spMkLst>
            <pc:docMk/>
            <pc:sldMk cId="0" sldId="273"/>
            <ac:spMk id="102" creationId="{C924DBCE-E731-4B22-8181-A39C1D86276C}"/>
          </ac:spMkLst>
        </pc:spChg>
        <pc:spChg chg="add del">
          <ac:chgData name="Klepper, Christian N" userId="S::christian.klepper@unmc.edu::2da37a2d-b4cd-4128-843d-bd52557c3259" providerId="AD" clId="Web-{28CE5FF0-0213-3EAF-234F-AEBC99D14E00}" dt="2020-02-25T03:40:21.261" v="390"/>
          <ac:spMkLst>
            <pc:docMk/>
            <pc:sldMk cId="0" sldId="273"/>
            <ac:spMk id="104" creationId="{4CBF9756-6AC8-4C65-84DF-56FBFFA1D873}"/>
          </ac:spMkLst>
        </pc:spChg>
        <pc:spChg chg="add del">
          <ac:chgData name="Klepper, Christian N" userId="S::christian.klepper@unmc.edu::2da37a2d-b4cd-4128-843d-bd52557c3259" providerId="AD" clId="Web-{28CE5FF0-0213-3EAF-234F-AEBC99D14E00}" dt="2020-02-25T03:40:21.261" v="390"/>
          <ac:spMkLst>
            <pc:docMk/>
            <pc:sldMk cId="0" sldId="273"/>
            <ac:spMk id="106" creationId="{2D385988-EAAF-4C27-AF8A-2BFBECAF3D4F}"/>
          </ac:spMkLst>
        </pc:spChg>
        <pc:spChg chg="add del">
          <ac:chgData name="Klepper, Christian N" userId="S::christian.klepper@unmc.edu::2da37a2d-b4cd-4128-843d-bd52557c3259" providerId="AD" clId="Web-{28CE5FF0-0213-3EAF-234F-AEBC99D14E00}" dt="2020-02-25T03:40:21.261" v="390"/>
          <ac:spMkLst>
            <pc:docMk/>
            <pc:sldMk cId="0" sldId="273"/>
            <ac:spMk id="110" creationId="{B621D332-7329-4994-8836-C429A51B7549}"/>
          </ac:spMkLst>
        </pc:spChg>
        <pc:spChg chg="add del">
          <ac:chgData name="Klepper, Christian N" userId="S::christian.klepper@unmc.edu::2da37a2d-b4cd-4128-843d-bd52557c3259" providerId="AD" clId="Web-{28CE5FF0-0213-3EAF-234F-AEBC99D14E00}" dt="2020-02-25T03:40:21.261" v="390"/>
          <ac:spMkLst>
            <pc:docMk/>
            <pc:sldMk cId="0" sldId="273"/>
            <ac:spMk id="112" creationId="{2D20F754-35A9-4508-BE3C-C59996D1437B}"/>
          </ac:spMkLst>
        </pc:spChg>
        <pc:spChg chg="mod ord">
          <ac:chgData name="Klepper, Christian N" userId="S::christian.klepper@unmc.edu::2da37a2d-b4cd-4128-843d-bd52557c3259" providerId="AD" clId="Web-{28CE5FF0-0213-3EAF-234F-AEBC99D14E00}" dt="2020-02-25T03:52:42.651" v="462"/>
          <ac:spMkLst>
            <pc:docMk/>
            <pc:sldMk cId="0" sldId="273"/>
            <ac:spMk id="153" creationId="{00000000-0000-0000-0000-000000000000}"/>
          </ac:spMkLst>
        </pc:spChg>
        <pc:spChg chg="del mod ord">
          <ac:chgData name="Klepper, Christian N" userId="S::christian.klepper@unmc.edu::2da37a2d-b4cd-4128-843d-bd52557c3259" providerId="AD" clId="Web-{28CE5FF0-0213-3EAF-234F-AEBC99D14E00}" dt="2020-02-25T03:40:02.230" v="388"/>
          <ac:spMkLst>
            <pc:docMk/>
            <pc:sldMk cId="0" sldId="273"/>
            <ac:spMk id="154" creationId="{00000000-0000-0000-0000-000000000000}"/>
          </ac:spMkLst>
        </pc:spChg>
        <pc:spChg chg="add del">
          <ac:chgData name="Klepper, Christian N" userId="S::christian.klepper@unmc.edu::2da37a2d-b4cd-4128-843d-bd52557c3259" providerId="AD" clId="Web-{28CE5FF0-0213-3EAF-234F-AEBC99D14E00}" dt="2020-02-25T03:52:42.651" v="462"/>
          <ac:spMkLst>
            <pc:docMk/>
            <pc:sldMk cId="0" sldId="273"/>
            <ac:spMk id="161" creationId="{37E32B78-23DD-4E77-8B9C-7779E3BF20C2}"/>
          </ac:spMkLst>
        </pc:spChg>
        <pc:graphicFrameChg chg="add mod modGraphic">
          <ac:chgData name="Klepper, Christian N" userId="S::christian.klepper@unmc.edu::2da37a2d-b4cd-4128-843d-bd52557c3259" providerId="AD" clId="Web-{28CE5FF0-0213-3EAF-234F-AEBC99D14E00}" dt="2020-02-25T03:52:42.651" v="462"/>
          <ac:graphicFrameMkLst>
            <pc:docMk/>
            <pc:sldMk cId="0" sldId="273"/>
            <ac:graphicFrameMk id="156" creationId="{F70BD25B-D67F-42C7-AECB-7020997C346F}"/>
          </ac:graphicFrameMkLst>
        </pc:graphicFrameChg>
        <pc:picChg chg="add del">
          <ac:chgData name="Klepper, Christian N" userId="S::christian.klepper@unmc.edu::2da37a2d-b4cd-4128-843d-bd52557c3259" providerId="AD" clId="Web-{28CE5FF0-0213-3EAF-234F-AEBC99D14E00}" dt="2020-02-25T03:40:05.261" v="389"/>
          <ac:picMkLst>
            <pc:docMk/>
            <pc:sldMk cId="0" sldId="273"/>
            <ac:picMk id="158" creationId="{BEC90299-940E-4148-988E-97F6B90F6874}"/>
          </ac:picMkLst>
        </pc:picChg>
        <pc:cxnChg chg="add del">
          <ac:chgData name="Klepper, Christian N" userId="S::christian.klepper@unmc.edu::2da37a2d-b4cd-4128-843d-bd52557c3259" providerId="AD" clId="Web-{28CE5FF0-0213-3EAF-234F-AEBC99D14E00}" dt="2020-02-25T03:40:21.261" v="390"/>
          <ac:cxnSpMkLst>
            <pc:docMk/>
            <pc:sldMk cId="0" sldId="273"/>
            <ac:cxnSpMk id="108" creationId="{43621FD4-D14D-45D5-9A57-9A2DE5EA59C0}"/>
          </ac:cxnSpMkLst>
        </pc:cxnChg>
      </pc:sldChg>
      <pc:sldChg chg="addSp delSp modSp mod setBg modClrScheme chgLayout">
        <pc:chgData name="Klepper, Christian N" userId="S::christian.klepper@unmc.edu::2da37a2d-b4cd-4128-843d-bd52557c3259" providerId="AD" clId="Web-{28CE5FF0-0213-3EAF-234F-AEBC99D14E00}" dt="2020-02-25T03:44:16.808" v="418"/>
        <pc:sldMkLst>
          <pc:docMk/>
          <pc:sldMk cId="0" sldId="274"/>
        </pc:sldMkLst>
        <pc:spChg chg="add del">
          <ac:chgData name="Klepper, Christian N" userId="S::christian.klepper@unmc.edu::2da37a2d-b4cd-4128-843d-bd52557c3259" providerId="AD" clId="Web-{28CE5FF0-0213-3EAF-234F-AEBC99D14E00}" dt="2020-02-25T03:43:26.886" v="410"/>
          <ac:spMkLst>
            <pc:docMk/>
            <pc:sldMk cId="0" sldId="274"/>
            <ac:spMk id="104" creationId="{6A84B152-3496-4C52-AF08-97AFFC09DD2C}"/>
          </ac:spMkLst>
        </pc:spChg>
        <pc:spChg chg="add del">
          <ac:chgData name="Klepper, Christian N" userId="S::christian.klepper@unmc.edu::2da37a2d-b4cd-4128-843d-bd52557c3259" providerId="AD" clId="Web-{28CE5FF0-0213-3EAF-234F-AEBC99D14E00}" dt="2020-02-25T03:43:26.886" v="410"/>
          <ac:spMkLst>
            <pc:docMk/>
            <pc:sldMk cId="0" sldId="274"/>
            <ac:spMk id="106" creationId="{6B2ADB95-0FA3-4BD7-A8AC-89D014A83E5B}"/>
          </ac:spMkLst>
        </pc:spChg>
        <pc:spChg chg="add del">
          <ac:chgData name="Klepper, Christian N" userId="S::christian.klepper@unmc.edu::2da37a2d-b4cd-4128-843d-bd52557c3259" providerId="AD" clId="Web-{28CE5FF0-0213-3EAF-234F-AEBC99D14E00}" dt="2020-02-25T03:43:26.886" v="410"/>
          <ac:spMkLst>
            <pc:docMk/>
            <pc:sldMk cId="0" sldId="274"/>
            <ac:spMk id="108" creationId="{C924DBCE-E731-4B22-8181-A39C1D86276C}"/>
          </ac:spMkLst>
        </pc:spChg>
        <pc:spChg chg="add del">
          <ac:chgData name="Klepper, Christian N" userId="S::christian.klepper@unmc.edu::2da37a2d-b4cd-4128-843d-bd52557c3259" providerId="AD" clId="Web-{28CE5FF0-0213-3EAF-234F-AEBC99D14E00}" dt="2020-02-25T03:43:26.886" v="410"/>
          <ac:spMkLst>
            <pc:docMk/>
            <pc:sldMk cId="0" sldId="274"/>
            <ac:spMk id="110" creationId="{4CBF9756-6AC8-4C65-84DF-56FBFFA1D873}"/>
          </ac:spMkLst>
        </pc:spChg>
        <pc:spChg chg="add del">
          <ac:chgData name="Klepper, Christian N" userId="S::christian.klepper@unmc.edu::2da37a2d-b4cd-4128-843d-bd52557c3259" providerId="AD" clId="Web-{28CE5FF0-0213-3EAF-234F-AEBC99D14E00}" dt="2020-02-25T03:43:26.886" v="410"/>
          <ac:spMkLst>
            <pc:docMk/>
            <pc:sldMk cId="0" sldId="274"/>
            <ac:spMk id="112" creationId="{2D385988-EAAF-4C27-AF8A-2BFBECAF3D4F}"/>
          </ac:spMkLst>
        </pc:spChg>
        <pc:spChg chg="add del">
          <ac:chgData name="Klepper, Christian N" userId="S::christian.klepper@unmc.edu::2da37a2d-b4cd-4128-843d-bd52557c3259" providerId="AD" clId="Web-{28CE5FF0-0213-3EAF-234F-AEBC99D14E00}" dt="2020-02-25T03:43:26.886" v="410"/>
          <ac:spMkLst>
            <pc:docMk/>
            <pc:sldMk cId="0" sldId="274"/>
            <ac:spMk id="116" creationId="{B621D332-7329-4994-8836-C429A51B7549}"/>
          </ac:spMkLst>
        </pc:spChg>
        <pc:spChg chg="add del">
          <ac:chgData name="Klepper, Christian N" userId="S::christian.klepper@unmc.edu::2da37a2d-b4cd-4128-843d-bd52557c3259" providerId="AD" clId="Web-{28CE5FF0-0213-3EAF-234F-AEBC99D14E00}" dt="2020-02-25T03:43:26.886" v="410"/>
          <ac:spMkLst>
            <pc:docMk/>
            <pc:sldMk cId="0" sldId="274"/>
            <ac:spMk id="118" creationId="{2D20F754-35A9-4508-BE3C-C59996D1437B}"/>
          </ac:spMkLst>
        </pc:spChg>
        <pc:spChg chg="mod ord">
          <ac:chgData name="Klepper, Christian N" userId="S::christian.klepper@unmc.edu::2da37a2d-b4cd-4128-843d-bd52557c3259" providerId="AD" clId="Web-{28CE5FF0-0213-3EAF-234F-AEBC99D14E00}" dt="2020-02-25T03:44:16.808" v="418"/>
          <ac:spMkLst>
            <pc:docMk/>
            <pc:sldMk cId="0" sldId="274"/>
            <ac:spMk id="159" creationId="{00000000-0000-0000-0000-000000000000}"/>
          </ac:spMkLst>
        </pc:spChg>
        <pc:spChg chg="add del mod ord">
          <ac:chgData name="Klepper, Christian N" userId="S::christian.klepper@unmc.edu::2da37a2d-b4cd-4128-843d-bd52557c3259" providerId="AD" clId="Web-{28CE5FF0-0213-3EAF-234F-AEBC99D14E00}" dt="2020-02-25T03:43:43.917" v="414"/>
          <ac:spMkLst>
            <pc:docMk/>
            <pc:sldMk cId="0" sldId="274"/>
            <ac:spMk id="160" creationId="{00000000-0000-0000-0000-000000000000}"/>
          </ac:spMkLst>
        </pc:spChg>
        <pc:spChg chg="add del">
          <ac:chgData name="Klepper, Christian N" userId="S::christian.klepper@unmc.edu::2da37a2d-b4cd-4128-843d-bd52557c3259" providerId="AD" clId="Web-{28CE5FF0-0213-3EAF-234F-AEBC99D14E00}" dt="2020-02-25T03:44:16.808" v="418"/>
          <ac:spMkLst>
            <pc:docMk/>
            <pc:sldMk cId="0" sldId="274"/>
            <ac:spMk id="163" creationId="{6A84B152-3496-4C52-AF08-97AFFC09DD2C}"/>
          </ac:spMkLst>
        </pc:spChg>
        <pc:spChg chg="add del">
          <ac:chgData name="Klepper, Christian N" userId="S::christian.klepper@unmc.edu::2da37a2d-b4cd-4128-843d-bd52557c3259" providerId="AD" clId="Web-{28CE5FF0-0213-3EAF-234F-AEBC99D14E00}" dt="2020-02-25T03:44:16.808" v="418"/>
          <ac:spMkLst>
            <pc:docMk/>
            <pc:sldMk cId="0" sldId="274"/>
            <ac:spMk id="165" creationId="{6B2ADB95-0FA3-4BD7-A8AC-89D014A83E5B}"/>
          </ac:spMkLst>
        </pc:spChg>
        <pc:spChg chg="add del">
          <ac:chgData name="Klepper, Christian N" userId="S::christian.klepper@unmc.edu::2da37a2d-b4cd-4128-843d-bd52557c3259" providerId="AD" clId="Web-{28CE5FF0-0213-3EAF-234F-AEBC99D14E00}" dt="2020-02-25T03:44:16.808" v="418"/>
          <ac:spMkLst>
            <pc:docMk/>
            <pc:sldMk cId="0" sldId="274"/>
            <ac:spMk id="166" creationId="{C924DBCE-E731-4B22-8181-A39C1D86276C}"/>
          </ac:spMkLst>
        </pc:spChg>
        <pc:spChg chg="add del">
          <ac:chgData name="Klepper, Christian N" userId="S::christian.klepper@unmc.edu::2da37a2d-b4cd-4128-843d-bd52557c3259" providerId="AD" clId="Web-{28CE5FF0-0213-3EAF-234F-AEBC99D14E00}" dt="2020-02-25T03:44:16.808" v="418"/>
          <ac:spMkLst>
            <pc:docMk/>
            <pc:sldMk cId="0" sldId="274"/>
            <ac:spMk id="167" creationId="{4CBF9756-6AC8-4C65-84DF-56FBFFA1D873}"/>
          </ac:spMkLst>
        </pc:spChg>
        <pc:spChg chg="add del">
          <ac:chgData name="Klepper, Christian N" userId="S::christian.klepper@unmc.edu::2da37a2d-b4cd-4128-843d-bd52557c3259" providerId="AD" clId="Web-{28CE5FF0-0213-3EAF-234F-AEBC99D14E00}" dt="2020-02-25T03:44:16.808" v="418"/>
          <ac:spMkLst>
            <pc:docMk/>
            <pc:sldMk cId="0" sldId="274"/>
            <ac:spMk id="169" creationId="{2D385988-EAAF-4C27-AF8A-2BFBECAF3D4F}"/>
          </ac:spMkLst>
        </pc:spChg>
        <pc:spChg chg="add del">
          <ac:chgData name="Klepper, Christian N" userId="S::christian.klepper@unmc.edu::2da37a2d-b4cd-4128-843d-bd52557c3259" providerId="AD" clId="Web-{28CE5FF0-0213-3EAF-234F-AEBC99D14E00}" dt="2020-02-25T03:44:16.808" v="418"/>
          <ac:spMkLst>
            <pc:docMk/>
            <pc:sldMk cId="0" sldId="274"/>
            <ac:spMk id="171" creationId="{B621D332-7329-4994-8836-C429A51B7549}"/>
          </ac:spMkLst>
        </pc:spChg>
        <pc:spChg chg="add del">
          <ac:chgData name="Klepper, Christian N" userId="S::christian.klepper@unmc.edu::2da37a2d-b4cd-4128-843d-bd52557c3259" providerId="AD" clId="Web-{28CE5FF0-0213-3EAF-234F-AEBC99D14E00}" dt="2020-02-25T03:44:16.808" v="418"/>
          <ac:spMkLst>
            <pc:docMk/>
            <pc:sldMk cId="0" sldId="274"/>
            <ac:spMk id="172" creationId="{2D20F754-35A9-4508-BE3C-C59996D1437B}"/>
          </ac:spMkLst>
        </pc:spChg>
        <pc:graphicFrameChg chg="add del">
          <ac:chgData name="Klepper, Christian N" userId="S::christian.klepper@unmc.edu::2da37a2d-b4cd-4128-843d-bd52557c3259" providerId="AD" clId="Web-{28CE5FF0-0213-3EAF-234F-AEBC99D14E00}" dt="2020-02-25T03:43:26.886" v="410"/>
          <ac:graphicFrameMkLst>
            <pc:docMk/>
            <pc:sldMk cId="0" sldId="274"/>
            <ac:graphicFrameMk id="162" creationId="{407CE45E-431F-4EE4-9AC7-6F426CF7BD6A}"/>
          </ac:graphicFrameMkLst>
        </pc:graphicFrameChg>
        <pc:graphicFrameChg chg="add mod modGraphic">
          <ac:chgData name="Klepper, Christian N" userId="S::christian.klepper@unmc.edu::2da37a2d-b4cd-4128-843d-bd52557c3259" providerId="AD" clId="Web-{28CE5FF0-0213-3EAF-234F-AEBC99D14E00}" dt="2020-02-25T03:44:16.808" v="418"/>
          <ac:graphicFrameMkLst>
            <pc:docMk/>
            <pc:sldMk cId="0" sldId="274"/>
            <ac:graphicFrameMk id="173" creationId="{D49ECCD4-219C-4DE3-90FD-C1A3678A7D5B}"/>
          </ac:graphicFrameMkLst>
        </pc:graphicFrameChg>
        <pc:picChg chg="add del">
          <ac:chgData name="Klepper, Christian N" userId="S::christian.klepper@unmc.edu::2da37a2d-b4cd-4128-843d-bd52557c3259" providerId="AD" clId="Web-{28CE5FF0-0213-3EAF-234F-AEBC99D14E00}" dt="2020-02-25T03:43:26.886" v="410"/>
          <ac:picMkLst>
            <pc:docMk/>
            <pc:sldMk cId="0" sldId="274"/>
            <ac:picMk id="164" creationId="{B0723AC9-9847-4B3A-82D7-74EFD6FC9B02}"/>
          </ac:picMkLst>
        </pc:picChg>
        <pc:picChg chg="add del">
          <ac:chgData name="Klepper, Christian N" userId="S::christian.klepper@unmc.edu::2da37a2d-b4cd-4128-843d-bd52557c3259" providerId="AD" clId="Web-{28CE5FF0-0213-3EAF-234F-AEBC99D14E00}" dt="2020-02-25T03:43:46.808" v="415"/>
          <ac:picMkLst>
            <pc:docMk/>
            <pc:sldMk cId="0" sldId="274"/>
            <ac:picMk id="168" creationId="{FF53C24E-A078-4F27-816A-DBEC199DE2CF}"/>
          </ac:picMkLst>
        </pc:picChg>
        <pc:cxnChg chg="add del">
          <ac:chgData name="Klepper, Christian N" userId="S::christian.klepper@unmc.edu::2da37a2d-b4cd-4128-843d-bd52557c3259" providerId="AD" clId="Web-{28CE5FF0-0213-3EAF-234F-AEBC99D14E00}" dt="2020-02-25T03:43:26.886" v="410"/>
          <ac:cxnSpMkLst>
            <pc:docMk/>
            <pc:sldMk cId="0" sldId="274"/>
            <ac:cxnSpMk id="114" creationId="{43621FD4-D14D-45D5-9A57-9A2DE5EA59C0}"/>
          </ac:cxnSpMkLst>
        </pc:cxnChg>
        <pc:cxnChg chg="add del">
          <ac:chgData name="Klepper, Christian N" userId="S::christian.klepper@unmc.edu::2da37a2d-b4cd-4128-843d-bd52557c3259" providerId="AD" clId="Web-{28CE5FF0-0213-3EAF-234F-AEBC99D14E00}" dt="2020-02-25T03:44:16.808" v="418"/>
          <ac:cxnSpMkLst>
            <pc:docMk/>
            <pc:sldMk cId="0" sldId="274"/>
            <ac:cxnSpMk id="170" creationId="{43621FD4-D14D-45D5-9A57-9A2DE5EA59C0}"/>
          </ac:cxnSpMkLst>
        </pc:cxnChg>
      </pc:sldChg>
      <pc:sldChg chg="addSp delSp modSp mod setBg modClrScheme chgLayout">
        <pc:chgData name="Klepper, Christian N" userId="S::christian.klepper@unmc.edu::2da37a2d-b4cd-4128-843d-bd52557c3259" providerId="AD" clId="Web-{28CE5FF0-0213-3EAF-234F-AEBC99D14E00}" dt="2020-02-25T03:49:41.355" v="446"/>
        <pc:sldMkLst>
          <pc:docMk/>
          <pc:sldMk cId="0" sldId="275"/>
        </pc:sldMkLst>
        <pc:spChg chg="add del">
          <ac:chgData name="Klepper, Christian N" userId="S::christian.klepper@unmc.edu::2da37a2d-b4cd-4128-843d-bd52557c3259" providerId="AD" clId="Web-{28CE5FF0-0213-3EAF-234F-AEBC99D14E00}" dt="2020-02-25T03:49:41.355" v="446"/>
          <ac:spMkLst>
            <pc:docMk/>
            <pc:sldMk cId="0" sldId="275"/>
            <ac:spMk id="107" creationId="{1BB867FF-FC45-48F7-8104-F89BE54909F1}"/>
          </ac:spMkLst>
        </pc:spChg>
        <pc:spChg chg="add del">
          <ac:chgData name="Klepper, Christian N" userId="S::christian.klepper@unmc.edu::2da37a2d-b4cd-4128-843d-bd52557c3259" providerId="AD" clId="Web-{28CE5FF0-0213-3EAF-234F-AEBC99D14E00}" dt="2020-02-25T03:49:41.355" v="446"/>
          <ac:spMkLst>
            <pc:docMk/>
            <pc:sldMk cId="0" sldId="275"/>
            <ac:spMk id="109" creationId="{8BB56887-D0D5-4F0C-9E19-7247EB83C8B7}"/>
          </ac:spMkLst>
        </pc:spChg>
        <pc:spChg chg="add del">
          <ac:chgData name="Klepper, Christian N" userId="S::christian.klepper@unmc.edu::2da37a2d-b4cd-4128-843d-bd52557c3259" providerId="AD" clId="Web-{28CE5FF0-0213-3EAF-234F-AEBC99D14E00}" dt="2020-02-25T03:49:41.355" v="446"/>
          <ac:spMkLst>
            <pc:docMk/>
            <pc:sldMk cId="0" sldId="275"/>
            <ac:spMk id="111" creationId="{081E4A58-353D-44AE-B2FC-2A74E2E400F7}"/>
          </ac:spMkLst>
        </pc:spChg>
        <pc:spChg chg="mod ord">
          <ac:chgData name="Klepper, Christian N" userId="S::christian.klepper@unmc.edu::2da37a2d-b4cd-4128-843d-bd52557c3259" providerId="AD" clId="Web-{28CE5FF0-0213-3EAF-234F-AEBC99D14E00}" dt="2020-02-25T03:49:41.355" v="446"/>
          <ac:spMkLst>
            <pc:docMk/>
            <pc:sldMk cId="0" sldId="275"/>
            <ac:spMk id="165" creationId="{00000000-0000-0000-0000-000000000000}"/>
          </ac:spMkLst>
        </pc:spChg>
        <pc:spChg chg="del mod ord">
          <ac:chgData name="Klepper, Christian N" userId="S::christian.klepper@unmc.edu::2da37a2d-b4cd-4128-843d-bd52557c3259" providerId="AD" clId="Web-{28CE5FF0-0213-3EAF-234F-AEBC99D14E00}" dt="2020-02-25T03:49:41.355" v="446"/>
          <ac:spMkLst>
            <pc:docMk/>
            <pc:sldMk cId="0" sldId="275"/>
            <ac:spMk id="166" creationId="{00000000-0000-0000-0000-000000000000}"/>
          </ac:spMkLst>
        </pc:spChg>
        <pc:spChg chg="add">
          <ac:chgData name="Klepper, Christian N" userId="S::christian.klepper@unmc.edu::2da37a2d-b4cd-4128-843d-bd52557c3259" providerId="AD" clId="Web-{28CE5FF0-0213-3EAF-234F-AEBC99D14E00}" dt="2020-02-25T03:49:41.355" v="446"/>
          <ac:spMkLst>
            <pc:docMk/>
            <pc:sldMk cId="0" sldId="275"/>
            <ac:spMk id="173" creationId="{2B566528-1B12-4246-9431-5C2D7D081168}"/>
          </ac:spMkLst>
        </pc:spChg>
        <pc:spChg chg="add">
          <ac:chgData name="Klepper, Christian N" userId="S::christian.klepper@unmc.edu::2da37a2d-b4cd-4128-843d-bd52557c3259" providerId="AD" clId="Web-{28CE5FF0-0213-3EAF-234F-AEBC99D14E00}" dt="2020-02-25T03:49:41.355" v="446"/>
          <ac:spMkLst>
            <pc:docMk/>
            <pc:sldMk cId="0" sldId="275"/>
            <ac:spMk id="175" creationId="{2E80C965-DB6D-4F81-9E9E-B027384D0BD6}"/>
          </ac:spMkLst>
        </pc:spChg>
        <pc:spChg chg="add">
          <ac:chgData name="Klepper, Christian N" userId="S::christian.klepper@unmc.edu::2da37a2d-b4cd-4128-843d-bd52557c3259" providerId="AD" clId="Web-{28CE5FF0-0213-3EAF-234F-AEBC99D14E00}" dt="2020-02-25T03:49:41.355" v="446"/>
          <ac:spMkLst>
            <pc:docMk/>
            <pc:sldMk cId="0" sldId="275"/>
            <ac:spMk id="177" creationId="{A580F890-B085-4E95-96AA-55AEBEC5CE6E}"/>
          </ac:spMkLst>
        </pc:spChg>
        <pc:spChg chg="add">
          <ac:chgData name="Klepper, Christian N" userId="S::christian.klepper@unmc.edu::2da37a2d-b4cd-4128-843d-bd52557c3259" providerId="AD" clId="Web-{28CE5FF0-0213-3EAF-234F-AEBC99D14E00}" dt="2020-02-25T03:49:41.355" v="446"/>
          <ac:spMkLst>
            <pc:docMk/>
            <pc:sldMk cId="0" sldId="275"/>
            <ac:spMk id="179" creationId="{D3F51FEB-38FB-4F6C-9F7B-2F2AFAB65463}"/>
          </ac:spMkLst>
        </pc:spChg>
        <pc:spChg chg="add">
          <ac:chgData name="Klepper, Christian N" userId="S::christian.klepper@unmc.edu::2da37a2d-b4cd-4128-843d-bd52557c3259" providerId="AD" clId="Web-{28CE5FF0-0213-3EAF-234F-AEBC99D14E00}" dt="2020-02-25T03:49:41.355" v="446"/>
          <ac:spMkLst>
            <pc:docMk/>
            <pc:sldMk cId="0" sldId="275"/>
            <ac:spMk id="181" creationId="{1E547BA6-BAE0-43BB-A7CA-60F69CE252F0}"/>
          </ac:spMkLst>
        </pc:spChg>
        <pc:graphicFrameChg chg="add">
          <ac:chgData name="Klepper, Christian N" userId="S::christian.klepper@unmc.edu::2da37a2d-b4cd-4128-843d-bd52557c3259" providerId="AD" clId="Web-{28CE5FF0-0213-3EAF-234F-AEBC99D14E00}" dt="2020-02-25T03:49:41.355" v="446"/>
          <ac:graphicFrameMkLst>
            <pc:docMk/>
            <pc:sldMk cId="0" sldId="275"/>
            <ac:graphicFrameMk id="168" creationId="{00224716-3FB4-4D12-8188-586FC4678B35}"/>
          </ac:graphicFrameMkLst>
        </pc:graphicFrameChg>
      </pc:sldChg>
      <pc:sldChg chg="addSp delSp modSp mod setBg modClrScheme chgLayout">
        <pc:chgData name="Klepper, Christian N" userId="S::christian.klepper@unmc.edu::2da37a2d-b4cd-4128-843d-bd52557c3259" providerId="AD" clId="Web-{28CE5FF0-0213-3EAF-234F-AEBC99D14E00}" dt="2020-02-25T03:39:00.089" v="383"/>
        <pc:sldMkLst>
          <pc:docMk/>
          <pc:sldMk cId="0" sldId="276"/>
        </pc:sldMkLst>
        <pc:spChg chg="add del">
          <ac:chgData name="Klepper, Christian N" userId="S::christian.klepper@unmc.edu::2da37a2d-b4cd-4128-843d-bd52557c3259" providerId="AD" clId="Web-{28CE5FF0-0213-3EAF-234F-AEBC99D14E00}" dt="2020-02-25T03:38:39.074" v="377"/>
          <ac:spMkLst>
            <pc:docMk/>
            <pc:sldMk cId="0" sldId="276"/>
            <ac:spMk id="116" creationId="{B50AB553-2A96-4A92-96F2-93548E096954}"/>
          </ac:spMkLst>
        </pc:spChg>
        <pc:spChg chg="mod ord">
          <ac:chgData name="Klepper, Christian N" userId="S::christian.klepper@unmc.edu::2da37a2d-b4cd-4128-843d-bd52557c3259" providerId="AD" clId="Web-{28CE5FF0-0213-3EAF-234F-AEBC99D14E00}" dt="2020-02-25T03:39:00.089" v="383"/>
          <ac:spMkLst>
            <pc:docMk/>
            <pc:sldMk cId="0" sldId="276"/>
            <ac:spMk id="171" creationId="{00000000-0000-0000-0000-000000000000}"/>
          </ac:spMkLst>
        </pc:spChg>
        <pc:spChg chg="del mod ord">
          <ac:chgData name="Klepper, Christian N" userId="S::christian.klepper@unmc.edu::2da37a2d-b4cd-4128-843d-bd52557c3259" providerId="AD" clId="Web-{28CE5FF0-0213-3EAF-234F-AEBC99D14E00}" dt="2020-02-25T03:38:22.074" v="376"/>
          <ac:spMkLst>
            <pc:docMk/>
            <pc:sldMk cId="0" sldId="276"/>
            <ac:spMk id="172" creationId="{00000000-0000-0000-0000-000000000000}"/>
          </ac:spMkLst>
        </pc:spChg>
        <pc:spChg chg="add del">
          <ac:chgData name="Klepper, Christian N" userId="S::christian.klepper@unmc.edu::2da37a2d-b4cd-4128-843d-bd52557c3259" providerId="AD" clId="Web-{28CE5FF0-0213-3EAF-234F-AEBC99D14E00}" dt="2020-02-25T03:39:00.089" v="383"/>
          <ac:spMkLst>
            <pc:docMk/>
            <pc:sldMk cId="0" sldId="276"/>
            <ac:spMk id="181" creationId="{6A84B152-3496-4C52-AF08-97AFFC09DD2C}"/>
          </ac:spMkLst>
        </pc:spChg>
        <pc:spChg chg="add del">
          <ac:chgData name="Klepper, Christian N" userId="S::christian.klepper@unmc.edu::2da37a2d-b4cd-4128-843d-bd52557c3259" providerId="AD" clId="Web-{28CE5FF0-0213-3EAF-234F-AEBC99D14E00}" dt="2020-02-25T03:39:00.089" v="383"/>
          <ac:spMkLst>
            <pc:docMk/>
            <pc:sldMk cId="0" sldId="276"/>
            <ac:spMk id="183" creationId="{6B2ADB95-0FA3-4BD7-A8AC-89D014A83E5B}"/>
          </ac:spMkLst>
        </pc:spChg>
        <pc:spChg chg="add del">
          <ac:chgData name="Klepper, Christian N" userId="S::christian.klepper@unmc.edu::2da37a2d-b4cd-4128-843d-bd52557c3259" providerId="AD" clId="Web-{28CE5FF0-0213-3EAF-234F-AEBC99D14E00}" dt="2020-02-25T03:39:00.089" v="383"/>
          <ac:spMkLst>
            <pc:docMk/>
            <pc:sldMk cId="0" sldId="276"/>
            <ac:spMk id="185" creationId="{C924DBCE-E731-4B22-8181-A39C1D86276C}"/>
          </ac:spMkLst>
        </pc:spChg>
        <pc:spChg chg="add del">
          <ac:chgData name="Klepper, Christian N" userId="S::christian.klepper@unmc.edu::2da37a2d-b4cd-4128-843d-bd52557c3259" providerId="AD" clId="Web-{28CE5FF0-0213-3EAF-234F-AEBC99D14E00}" dt="2020-02-25T03:39:00.089" v="383"/>
          <ac:spMkLst>
            <pc:docMk/>
            <pc:sldMk cId="0" sldId="276"/>
            <ac:spMk id="187" creationId="{4CBF9756-6AC8-4C65-84DF-56FBFFA1D873}"/>
          </ac:spMkLst>
        </pc:spChg>
        <pc:spChg chg="add del">
          <ac:chgData name="Klepper, Christian N" userId="S::christian.klepper@unmc.edu::2da37a2d-b4cd-4128-843d-bd52557c3259" providerId="AD" clId="Web-{28CE5FF0-0213-3EAF-234F-AEBC99D14E00}" dt="2020-02-25T03:39:00.089" v="383"/>
          <ac:spMkLst>
            <pc:docMk/>
            <pc:sldMk cId="0" sldId="276"/>
            <ac:spMk id="189" creationId="{2D385988-EAAF-4C27-AF8A-2BFBECAF3D4F}"/>
          </ac:spMkLst>
        </pc:spChg>
        <pc:spChg chg="add del">
          <ac:chgData name="Klepper, Christian N" userId="S::christian.klepper@unmc.edu::2da37a2d-b4cd-4128-843d-bd52557c3259" providerId="AD" clId="Web-{28CE5FF0-0213-3EAF-234F-AEBC99D14E00}" dt="2020-02-25T03:39:00.089" v="383"/>
          <ac:spMkLst>
            <pc:docMk/>
            <pc:sldMk cId="0" sldId="276"/>
            <ac:spMk id="193" creationId="{B621D332-7329-4994-8836-C429A51B7549}"/>
          </ac:spMkLst>
        </pc:spChg>
        <pc:spChg chg="add del">
          <ac:chgData name="Klepper, Christian N" userId="S::christian.klepper@unmc.edu::2da37a2d-b4cd-4128-843d-bd52557c3259" providerId="AD" clId="Web-{28CE5FF0-0213-3EAF-234F-AEBC99D14E00}" dt="2020-02-25T03:39:00.089" v="383"/>
          <ac:spMkLst>
            <pc:docMk/>
            <pc:sldMk cId="0" sldId="276"/>
            <ac:spMk id="195" creationId="{2D20F754-35A9-4508-BE3C-C59996D1437B}"/>
          </ac:spMkLst>
        </pc:spChg>
        <pc:spChg chg="add del">
          <ac:chgData name="Klepper, Christian N" userId="S::christian.klepper@unmc.edu::2da37a2d-b4cd-4128-843d-bd52557c3259" providerId="AD" clId="Web-{28CE5FF0-0213-3EAF-234F-AEBC99D14E00}" dt="2020-02-25T03:38:55.777" v="380"/>
          <ac:spMkLst>
            <pc:docMk/>
            <pc:sldMk cId="0" sldId="276"/>
            <ac:spMk id="200" creationId="{122F9423-F4B1-45D4-8445-E9991ECCBCCF}"/>
          </ac:spMkLst>
        </pc:spChg>
        <pc:grpChg chg="add del">
          <ac:chgData name="Klepper, Christian N" userId="S::christian.klepper@unmc.edu::2da37a2d-b4cd-4128-843d-bd52557c3259" providerId="AD" clId="Web-{28CE5FF0-0213-3EAF-234F-AEBC99D14E00}" dt="2020-02-25T03:38:55.777" v="380"/>
          <ac:grpSpMkLst>
            <pc:docMk/>
            <pc:sldMk cId="0" sldId="276"/>
            <ac:grpSpMk id="202" creationId="{770AE191-D2EA-45C9-A44D-830C188F74CB}"/>
          </ac:grpSpMkLst>
        </pc:grpChg>
        <pc:graphicFrameChg chg="add mod modGraphic">
          <ac:chgData name="Klepper, Christian N" userId="S::christian.klepper@unmc.edu::2da37a2d-b4cd-4128-843d-bd52557c3259" providerId="AD" clId="Web-{28CE5FF0-0213-3EAF-234F-AEBC99D14E00}" dt="2020-02-25T03:39:00.089" v="383"/>
          <ac:graphicFrameMkLst>
            <pc:docMk/>
            <pc:sldMk cId="0" sldId="276"/>
            <ac:graphicFrameMk id="174" creationId="{9633A0E8-C46F-4E20-A3F0-F3530B3AE232}"/>
          </ac:graphicFrameMkLst>
        </pc:graphicFrameChg>
        <pc:picChg chg="add del mod ord">
          <ac:chgData name="Klepper, Christian N" userId="S::christian.klepper@unmc.edu::2da37a2d-b4cd-4128-843d-bd52557c3259" providerId="AD" clId="Web-{28CE5FF0-0213-3EAF-234F-AEBC99D14E00}" dt="2020-02-25T03:38:42.152" v="378"/>
          <ac:picMkLst>
            <pc:docMk/>
            <pc:sldMk cId="0" sldId="276"/>
            <ac:picMk id="176" creationId="{D2867BBD-8ED1-4F18-ACB7-1F7A72A3D556}"/>
          </ac:picMkLst>
        </pc:picChg>
        <pc:cxnChg chg="add del">
          <ac:chgData name="Klepper, Christian N" userId="S::christian.klepper@unmc.edu::2da37a2d-b4cd-4128-843d-bd52557c3259" providerId="AD" clId="Web-{28CE5FF0-0213-3EAF-234F-AEBC99D14E00}" dt="2020-02-25T03:39:00.089" v="383"/>
          <ac:cxnSpMkLst>
            <pc:docMk/>
            <pc:sldMk cId="0" sldId="276"/>
            <ac:cxnSpMk id="191" creationId="{43621FD4-D14D-45D5-9A57-9A2DE5EA59C0}"/>
          </ac:cxnSpMkLst>
        </pc:cxnChg>
      </pc:sldChg>
      <pc:sldChg chg="addSp delSp modSp mod setBg modClrScheme delDesignElem chgLayout">
        <pc:chgData name="Klepper, Christian N" userId="S::christian.klepper@unmc.edu::2da37a2d-b4cd-4128-843d-bd52557c3259" providerId="AD" clId="Web-{28CE5FF0-0213-3EAF-234F-AEBC99D14E00}" dt="2020-02-25T03:59:44.276" v="504"/>
        <pc:sldMkLst>
          <pc:docMk/>
          <pc:sldMk cId="169908345" sldId="278"/>
        </pc:sldMkLst>
        <pc:spChg chg="add del">
          <ac:chgData name="Klepper, Christian N" userId="S::christian.klepper@unmc.edu::2da37a2d-b4cd-4128-843d-bd52557c3259" providerId="AD" clId="Web-{28CE5FF0-0213-3EAF-234F-AEBC99D14E00}" dt="2020-02-25T03:45:41.839" v="427"/>
          <ac:spMkLst>
            <pc:docMk/>
            <pc:sldMk cId="169908345" sldId="278"/>
            <ac:spMk id="101" creationId="{8D70B121-56F4-4848-B38B-182089D909FA}"/>
          </ac:spMkLst>
        </pc:spChg>
        <pc:spChg chg="add del">
          <ac:chgData name="Klepper, Christian N" userId="S::christian.klepper@unmc.edu::2da37a2d-b4cd-4128-843d-bd52557c3259" providerId="AD" clId="Web-{28CE5FF0-0213-3EAF-234F-AEBC99D14E00}" dt="2020-02-25T03:15:22.373" v="10"/>
          <ac:spMkLst>
            <pc:docMk/>
            <pc:sldMk cId="169908345" sldId="278"/>
            <ac:spMk id="103" creationId="{46C2E80F-49A6-4372-B103-219D417A55ED}"/>
          </ac:spMkLst>
        </pc:spChg>
        <pc:spChg chg="add del">
          <ac:chgData name="Klepper, Christian N" userId="S::christian.klepper@unmc.edu::2da37a2d-b4cd-4128-843d-bd52557c3259" providerId="AD" clId="Web-{28CE5FF0-0213-3EAF-234F-AEBC99D14E00}" dt="2020-02-25T03:45:41.823" v="426"/>
          <ac:spMkLst>
            <pc:docMk/>
            <pc:sldMk cId="169908345" sldId="278"/>
            <ac:spMk id="168" creationId="{7CB4857B-ED7C-444D-9F04-2F885114A1C2}"/>
          </ac:spMkLst>
        </pc:spChg>
        <pc:spChg chg="add del">
          <ac:chgData name="Klepper, Christian N" userId="S::christian.klepper@unmc.edu::2da37a2d-b4cd-4128-843d-bd52557c3259" providerId="AD" clId="Web-{28CE5FF0-0213-3EAF-234F-AEBC99D14E00}" dt="2020-02-25T03:45:41.823" v="426"/>
          <ac:spMkLst>
            <pc:docMk/>
            <pc:sldMk cId="169908345" sldId="278"/>
            <ac:spMk id="170" creationId="{D18046FB-44EA-4FD8-A585-EA09A319B2D0}"/>
          </ac:spMkLst>
        </pc:spChg>
        <pc:spChg chg="add del">
          <ac:chgData name="Klepper, Christian N" userId="S::christian.klepper@unmc.edu::2da37a2d-b4cd-4128-843d-bd52557c3259" providerId="AD" clId="Web-{28CE5FF0-0213-3EAF-234F-AEBC99D14E00}" dt="2020-02-25T03:45:34.026" v="424"/>
          <ac:spMkLst>
            <pc:docMk/>
            <pc:sldMk cId="169908345" sldId="278"/>
            <ac:spMk id="171" creationId="{257363FD-7E77-4145-9483-331A807ADF0E}"/>
          </ac:spMkLst>
        </pc:spChg>
        <pc:spChg chg="add del">
          <ac:chgData name="Klepper, Christian N" userId="S::christian.klepper@unmc.edu::2da37a2d-b4cd-4128-843d-bd52557c3259" providerId="AD" clId="Web-{28CE5FF0-0213-3EAF-234F-AEBC99D14E00}" dt="2020-02-25T03:45:41.823" v="426"/>
          <ac:spMkLst>
            <pc:docMk/>
            <pc:sldMk cId="169908345" sldId="278"/>
            <ac:spMk id="172" creationId="{479F5F2B-8B58-4140-AE6A-51F6C67B18D9}"/>
          </ac:spMkLst>
        </pc:spChg>
        <pc:spChg chg="add del">
          <ac:chgData name="Klepper, Christian N" userId="S::christian.klepper@unmc.edu::2da37a2d-b4cd-4128-843d-bd52557c3259" providerId="AD" clId="Web-{28CE5FF0-0213-3EAF-234F-AEBC99D14E00}" dt="2020-02-25T03:59:44.276" v="504"/>
          <ac:spMkLst>
            <pc:docMk/>
            <pc:sldMk cId="169908345" sldId="278"/>
            <ac:spMk id="174" creationId="{074B4F7D-14B2-478B-8BF5-01E4E0C5D263}"/>
          </ac:spMkLst>
        </pc:spChg>
        <pc:spChg chg="add del">
          <ac:chgData name="Klepper, Christian N" userId="S::christian.klepper@unmc.edu::2da37a2d-b4cd-4128-843d-bd52557c3259" providerId="AD" clId="Web-{28CE5FF0-0213-3EAF-234F-AEBC99D14E00}" dt="2020-02-25T03:59:44.276" v="504"/>
          <ac:spMkLst>
            <pc:docMk/>
            <pc:sldMk cId="169908345" sldId="278"/>
            <ac:spMk id="192" creationId="{CBB2B1F0-0DD6-4744-9A46-7A344FB48E40}"/>
          </ac:spMkLst>
        </pc:spChg>
        <pc:spChg chg="add del">
          <ac:chgData name="Klepper, Christian N" userId="S::christian.klepper@unmc.edu::2da37a2d-b4cd-4128-843d-bd52557c3259" providerId="AD" clId="Web-{28CE5FF0-0213-3EAF-234F-AEBC99D14E00}" dt="2020-02-25T03:59:44.276" v="504"/>
          <ac:spMkLst>
            <pc:docMk/>
            <pc:sldMk cId="169908345" sldId="278"/>
            <ac:spMk id="193" creationId="{52D502E5-F6B4-4D58-B4AE-FC466FF15EE8}"/>
          </ac:spMkLst>
        </pc:spChg>
        <pc:spChg chg="add del">
          <ac:chgData name="Klepper, Christian N" userId="S::christian.klepper@unmc.edu::2da37a2d-b4cd-4128-843d-bd52557c3259" providerId="AD" clId="Web-{28CE5FF0-0213-3EAF-234F-AEBC99D14E00}" dt="2020-02-25T03:59:44.276" v="504"/>
          <ac:spMkLst>
            <pc:docMk/>
            <pc:sldMk cId="169908345" sldId="278"/>
            <ac:spMk id="194" creationId="{9DECDBF4-02B6-4BB4-B65B-B8107AD6A9E8}"/>
          </ac:spMkLst>
        </pc:spChg>
        <pc:spChg chg="mod ord">
          <ac:chgData name="Klepper, Christian N" userId="S::christian.klepper@unmc.edu::2da37a2d-b4cd-4128-843d-bd52557c3259" providerId="AD" clId="Web-{28CE5FF0-0213-3EAF-234F-AEBC99D14E00}" dt="2020-02-25T03:59:44.276" v="504"/>
          <ac:spMkLst>
            <pc:docMk/>
            <pc:sldMk cId="169908345" sldId="278"/>
            <ac:spMk id="415" creationId="{00000000-0000-0000-0000-000000000000}"/>
          </ac:spMkLst>
        </pc:spChg>
        <pc:spChg chg="add del mod ord">
          <ac:chgData name="Klepper, Christian N" userId="S::christian.klepper@unmc.edu::2da37a2d-b4cd-4128-843d-bd52557c3259" providerId="AD" clId="Web-{28CE5FF0-0213-3EAF-234F-AEBC99D14E00}" dt="2020-02-25T03:59:44.276" v="504"/>
          <ac:spMkLst>
            <pc:docMk/>
            <pc:sldMk cId="169908345" sldId="278"/>
            <ac:spMk id="416" creationId="{00000000-0000-0000-0000-000000000000}"/>
          </ac:spMkLst>
        </pc:spChg>
        <pc:spChg chg="add del">
          <ac:chgData name="Klepper, Christian N" userId="S::christian.klepper@unmc.edu::2da37a2d-b4cd-4128-843d-bd52557c3259" providerId="AD" clId="Web-{28CE5FF0-0213-3EAF-234F-AEBC99D14E00}" dt="2020-02-25T03:59:44.276" v="504"/>
          <ac:spMkLst>
            <pc:docMk/>
            <pc:sldMk cId="169908345" sldId="278"/>
            <ac:spMk id="422" creationId="{DAF1966E-FD40-4A4A-B61B-C4DF7FA05F06}"/>
          </ac:spMkLst>
        </pc:spChg>
        <pc:spChg chg="add del">
          <ac:chgData name="Klepper, Christian N" userId="S::christian.klepper@unmc.edu::2da37a2d-b4cd-4128-843d-bd52557c3259" providerId="AD" clId="Web-{28CE5FF0-0213-3EAF-234F-AEBC99D14E00}" dt="2020-02-25T03:59:44.276" v="504"/>
          <ac:spMkLst>
            <pc:docMk/>
            <pc:sldMk cId="169908345" sldId="278"/>
            <ac:spMk id="424" creationId="{047BFA19-D45E-416B-A404-7AF2F3F27017}"/>
          </ac:spMkLst>
        </pc:spChg>
        <pc:spChg chg="add del">
          <ac:chgData name="Klepper, Christian N" userId="S::christian.klepper@unmc.edu::2da37a2d-b4cd-4128-843d-bd52557c3259" providerId="AD" clId="Web-{28CE5FF0-0213-3EAF-234F-AEBC99D14E00}" dt="2020-02-25T03:59:44.276" v="504"/>
          <ac:spMkLst>
            <pc:docMk/>
            <pc:sldMk cId="169908345" sldId="278"/>
            <ac:spMk id="425" creationId="{8E0105E7-23DB-4CF2-8258-FF47C7620F6E}"/>
          </ac:spMkLst>
        </pc:spChg>
        <pc:graphicFrameChg chg="add del">
          <ac:chgData name="Klepper, Christian N" userId="S::christian.klepper@unmc.edu::2da37a2d-b4cd-4128-843d-bd52557c3259" providerId="AD" clId="Web-{28CE5FF0-0213-3EAF-234F-AEBC99D14E00}" dt="2020-02-25T03:15:22.373" v="10"/>
          <ac:graphicFrameMkLst>
            <pc:docMk/>
            <pc:sldMk cId="169908345" sldId="278"/>
            <ac:graphicFrameMk id="418" creationId="{1F97782D-899B-48EF-B093-CF3F3AA2A025}"/>
          </ac:graphicFrameMkLst>
        </pc:graphicFrameChg>
        <pc:graphicFrameChg chg="add del">
          <ac:chgData name="Klepper, Christian N" userId="S::christian.klepper@unmc.edu::2da37a2d-b4cd-4128-843d-bd52557c3259" providerId="AD" clId="Web-{28CE5FF0-0213-3EAF-234F-AEBC99D14E00}" dt="2020-02-25T03:45:34.026" v="424"/>
          <ac:graphicFrameMkLst>
            <pc:docMk/>
            <pc:sldMk cId="169908345" sldId="278"/>
            <ac:graphicFrameMk id="421" creationId="{4F459989-EC5B-42D2-A9E7-E01E874890A8}"/>
          </ac:graphicFrameMkLst>
        </pc:graphicFrameChg>
        <pc:picChg chg="add del">
          <ac:chgData name="Klepper, Christian N" userId="S::christian.klepper@unmc.edu::2da37a2d-b4cd-4128-843d-bd52557c3259" providerId="AD" clId="Web-{28CE5FF0-0213-3EAF-234F-AEBC99D14E00}" dt="2020-02-25T03:45:34.026" v="424"/>
          <ac:picMkLst>
            <pc:docMk/>
            <pc:sldMk cId="169908345" sldId="278"/>
            <ac:picMk id="423" creationId="{6AD5DB37-4CDC-4377-9AEF-524164FC94CF}"/>
          </ac:picMkLst>
        </pc:picChg>
        <pc:cxnChg chg="add del">
          <ac:chgData name="Klepper, Christian N" userId="S::christian.klepper@unmc.edu::2da37a2d-b4cd-4128-843d-bd52557c3259" providerId="AD" clId="Web-{28CE5FF0-0213-3EAF-234F-AEBC99D14E00}" dt="2020-02-25T03:45:41.839" v="427"/>
          <ac:cxnSpMkLst>
            <pc:docMk/>
            <pc:sldMk cId="169908345" sldId="278"/>
            <ac:cxnSpMk id="419" creationId="{2D72A2C9-F3CA-4216-8BAD-FA4C970C3C4E}"/>
          </ac:cxnSpMkLst>
        </pc:cxnChg>
      </pc:sldChg>
      <pc:sldChg chg="addSp delSp modSp mod setBg modClrScheme delDesignElem chgLayout">
        <pc:chgData name="Klepper, Christian N" userId="S::christian.klepper@unmc.edu::2da37a2d-b4cd-4128-843d-bd52557c3259" providerId="AD" clId="Web-{28CE5FF0-0213-3EAF-234F-AEBC99D14E00}" dt="2020-02-25T04:00:04.088" v="505"/>
        <pc:sldMkLst>
          <pc:docMk/>
          <pc:sldMk cId="3008619826" sldId="279"/>
        </pc:sldMkLst>
        <pc:spChg chg="mod ord">
          <ac:chgData name="Klepper, Christian N" userId="S::christian.klepper@unmc.edu::2da37a2d-b4cd-4128-843d-bd52557c3259" providerId="AD" clId="Web-{28CE5FF0-0213-3EAF-234F-AEBC99D14E00}" dt="2020-02-25T04:00:04.088" v="505"/>
          <ac:spMkLst>
            <pc:docMk/>
            <pc:sldMk cId="3008619826" sldId="279"/>
            <ac:spMk id="2" creationId="{6C326825-08F8-422B-A471-407FD1FDEBB9}"/>
          </ac:spMkLst>
        </pc:spChg>
        <pc:spChg chg="add del mod ord">
          <ac:chgData name="Klepper, Christian N" userId="S::christian.klepper@unmc.edu::2da37a2d-b4cd-4128-843d-bd52557c3259" providerId="AD" clId="Web-{28CE5FF0-0213-3EAF-234F-AEBC99D14E00}" dt="2020-02-25T03:45:58.386" v="428"/>
          <ac:spMkLst>
            <pc:docMk/>
            <pc:sldMk cId="3008619826" sldId="279"/>
            <ac:spMk id="3" creationId="{3FD3477C-4EF7-4008-902C-8814874E3B6C}"/>
          </ac:spMkLst>
        </pc:spChg>
        <pc:spChg chg="add del">
          <ac:chgData name="Klepper, Christian N" userId="S::christian.klepper@unmc.edu::2da37a2d-b4cd-4128-843d-bd52557c3259" providerId="AD" clId="Web-{28CE5FF0-0213-3EAF-234F-AEBC99D14E00}" dt="2020-02-25T03:45:58.386" v="428"/>
          <ac:spMkLst>
            <pc:docMk/>
            <pc:sldMk cId="3008619826" sldId="279"/>
            <ac:spMk id="8" creationId="{827B839B-9ADE-406B-8590-F1CAEDED45A1}"/>
          </ac:spMkLst>
        </pc:spChg>
        <pc:spChg chg="add del">
          <ac:chgData name="Klepper, Christian N" userId="S::christian.klepper@unmc.edu::2da37a2d-b4cd-4128-843d-bd52557c3259" providerId="AD" clId="Web-{28CE5FF0-0213-3EAF-234F-AEBC99D14E00}" dt="2020-02-25T03:45:58.386" v="428"/>
          <ac:spMkLst>
            <pc:docMk/>
            <pc:sldMk cId="3008619826" sldId="279"/>
            <ac:spMk id="10" creationId="{CFE45BF0-46DB-408C-B5F7-7B11716805D4}"/>
          </ac:spMkLst>
        </pc:spChg>
        <pc:spChg chg="add del">
          <ac:chgData name="Klepper, Christian N" userId="S::christian.klepper@unmc.edu::2da37a2d-b4cd-4128-843d-bd52557c3259" providerId="AD" clId="Web-{28CE5FF0-0213-3EAF-234F-AEBC99D14E00}" dt="2020-02-25T03:15:57.748" v="13"/>
          <ac:spMkLst>
            <pc:docMk/>
            <pc:sldMk cId="3008619826" sldId="279"/>
            <ac:spMk id="11" creationId="{B50AB553-2A96-4A92-96F2-93548E096954}"/>
          </ac:spMkLst>
        </pc:spChg>
        <pc:spChg chg="add del">
          <ac:chgData name="Klepper, Christian N" userId="S::christian.klepper@unmc.edu::2da37a2d-b4cd-4128-843d-bd52557c3259" providerId="AD" clId="Web-{28CE5FF0-0213-3EAF-234F-AEBC99D14E00}" dt="2020-02-25T03:45:58.386" v="428"/>
          <ac:spMkLst>
            <pc:docMk/>
            <pc:sldMk cId="3008619826" sldId="279"/>
            <ac:spMk id="12" creationId="{2AEBC8F2-97B1-41B4-93F1-2D289E197FBA}"/>
          </ac:spMkLst>
        </pc:spChg>
        <pc:spChg chg="add del">
          <ac:chgData name="Klepper, Christian N" userId="S::christian.klepper@unmc.edu::2da37a2d-b4cd-4128-843d-bd52557c3259" providerId="AD" clId="Web-{28CE5FF0-0213-3EAF-234F-AEBC99D14E00}" dt="2020-02-25T03:45:58.386" v="428"/>
          <ac:spMkLst>
            <pc:docMk/>
            <pc:sldMk cId="3008619826" sldId="279"/>
            <ac:spMk id="14" creationId="{472E3A19-F5D5-48FC-BB9C-48C2F68F598B}"/>
          </ac:spMkLst>
        </pc:spChg>
        <pc:spChg chg="add del">
          <ac:chgData name="Klepper, Christian N" userId="S::christian.klepper@unmc.edu::2da37a2d-b4cd-4128-843d-bd52557c3259" providerId="AD" clId="Web-{28CE5FF0-0213-3EAF-234F-AEBC99D14E00}" dt="2020-02-25T03:45:58.386" v="428"/>
          <ac:spMkLst>
            <pc:docMk/>
            <pc:sldMk cId="3008619826" sldId="279"/>
            <ac:spMk id="16" creationId="{7A62E32F-BB65-43A8-8EB5-92346890E549}"/>
          </ac:spMkLst>
        </pc:spChg>
        <pc:spChg chg="add del">
          <ac:chgData name="Klepper, Christian N" userId="S::christian.klepper@unmc.edu::2da37a2d-b4cd-4128-843d-bd52557c3259" providerId="AD" clId="Web-{28CE5FF0-0213-3EAF-234F-AEBC99D14E00}" dt="2020-02-25T03:45:58.386" v="428"/>
          <ac:spMkLst>
            <pc:docMk/>
            <pc:sldMk cId="3008619826" sldId="279"/>
            <ac:spMk id="18" creationId="{14E91B64-9FCC-451E-AFB4-A827D6329367}"/>
          </ac:spMkLst>
        </pc:spChg>
        <pc:spChg chg="add del">
          <ac:chgData name="Klepper, Christian N" userId="S::christian.klepper@unmc.edu::2da37a2d-b4cd-4128-843d-bd52557c3259" providerId="AD" clId="Web-{28CE5FF0-0213-3EAF-234F-AEBC99D14E00}" dt="2020-02-25T03:46:18.089" v="429"/>
          <ac:spMkLst>
            <pc:docMk/>
            <pc:sldMk cId="3008619826" sldId="279"/>
            <ac:spMk id="26" creationId="{B50AB553-2A96-4A92-96F2-93548E096954}"/>
          </ac:spMkLst>
        </pc:spChg>
        <pc:spChg chg="add del">
          <ac:chgData name="Klepper, Christian N" userId="S::christian.klepper@unmc.edu::2da37a2d-b4cd-4128-843d-bd52557c3259" providerId="AD" clId="Web-{28CE5FF0-0213-3EAF-234F-AEBC99D14E00}" dt="2020-02-25T03:46:35.651" v="431"/>
          <ac:spMkLst>
            <pc:docMk/>
            <pc:sldMk cId="3008619826" sldId="279"/>
            <ac:spMk id="31" creationId="{D3E17859-C5F0-476F-A082-A4CB8841DB24}"/>
          </ac:spMkLst>
        </pc:spChg>
        <pc:spChg chg="add del">
          <ac:chgData name="Klepper, Christian N" userId="S::christian.klepper@unmc.edu::2da37a2d-b4cd-4128-843d-bd52557c3259" providerId="AD" clId="Web-{28CE5FF0-0213-3EAF-234F-AEBC99D14E00}" dt="2020-02-25T03:46:35.651" v="431"/>
          <ac:spMkLst>
            <pc:docMk/>
            <pc:sldMk cId="3008619826" sldId="279"/>
            <ac:spMk id="33" creationId="{70BEB1E7-2F88-40BC-B73D-42E5B6F80BFC}"/>
          </ac:spMkLst>
        </pc:spChg>
        <pc:spChg chg="add del">
          <ac:chgData name="Klepper, Christian N" userId="S::christian.klepper@unmc.edu::2da37a2d-b4cd-4128-843d-bd52557c3259" providerId="AD" clId="Web-{28CE5FF0-0213-3EAF-234F-AEBC99D14E00}" dt="2020-02-25T03:46:35.651" v="431"/>
          <ac:spMkLst>
            <pc:docMk/>
            <pc:sldMk cId="3008619826" sldId="279"/>
            <ac:spMk id="35" creationId="{A7B99495-F43F-4D80-A44F-2CB4764EB90B}"/>
          </ac:spMkLst>
        </pc:spChg>
        <pc:spChg chg="add del">
          <ac:chgData name="Klepper, Christian N" userId="S::christian.klepper@unmc.edu::2da37a2d-b4cd-4128-843d-bd52557c3259" providerId="AD" clId="Web-{28CE5FF0-0213-3EAF-234F-AEBC99D14E00}" dt="2020-02-25T04:00:04.088" v="505"/>
          <ac:spMkLst>
            <pc:docMk/>
            <pc:sldMk cId="3008619826" sldId="279"/>
            <ac:spMk id="40" creationId="{2B566528-1B12-4246-9431-5C2D7D081168}"/>
          </ac:spMkLst>
        </pc:spChg>
        <pc:spChg chg="add del">
          <ac:chgData name="Klepper, Christian N" userId="S::christian.klepper@unmc.edu::2da37a2d-b4cd-4128-843d-bd52557c3259" providerId="AD" clId="Web-{28CE5FF0-0213-3EAF-234F-AEBC99D14E00}" dt="2020-02-25T04:00:04.088" v="505"/>
          <ac:spMkLst>
            <pc:docMk/>
            <pc:sldMk cId="3008619826" sldId="279"/>
            <ac:spMk id="42" creationId="{2E80C965-DB6D-4F81-9E9E-B027384D0BD6}"/>
          </ac:spMkLst>
        </pc:spChg>
        <pc:spChg chg="add del">
          <ac:chgData name="Klepper, Christian N" userId="S::christian.klepper@unmc.edu::2da37a2d-b4cd-4128-843d-bd52557c3259" providerId="AD" clId="Web-{28CE5FF0-0213-3EAF-234F-AEBC99D14E00}" dt="2020-02-25T04:00:04.088" v="505"/>
          <ac:spMkLst>
            <pc:docMk/>
            <pc:sldMk cId="3008619826" sldId="279"/>
            <ac:spMk id="44" creationId="{A580F890-B085-4E95-96AA-55AEBEC5CE6E}"/>
          </ac:spMkLst>
        </pc:spChg>
        <pc:spChg chg="add del">
          <ac:chgData name="Klepper, Christian N" userId="S::christian.klepper@unmc.edu::2da37a2d-b4cd-4128-843d-bd52557c3259" providerId="AD" clId="Web-{28CE5FF0-0213-3EAF-234F-AEBC99D14E00}" dt="2020-02-25T04:00:04.088" v="505"/>
          <ac:spMkLst>
            <pc:docMk/>
            <pc:sldMk cId="3008619826" sldId="279"/>
            <ac:spMk id="46" creationId="{D3F51FEB-38FB-4F6C-9F7B-2F2AFAB65463}"/>
          </ac:spMkLst>
        </pc:spChg>
        <pc:spChg chg="add del">
          <ac:chgData name="Klepper, Christian N" userId="S::christian.klepper@unmc.edu::2da37a2d-b4cd-4128-843d-bd52557c3259" providerId="AD" clId="Web-{28CE5FF0-0213-3EAF-234F-AEBC99D14E00}" dt="2020-02-25T04:00:04.088" v="505"/>
          <ac:spMkLst>
            <pc:docMk/>
            <pc:sldMk cId="3008619826" sldId="279"/>
            <ac:spMk id="48" creationId="{1E547BA6-BAE0-43BB-A7CA-60F69CE252F0}"/>
          </ac:spMkLst>
        </pc:spChg>
        <pc:graphicFrameChg chg="add del">
          <ac:chgData name="Klepper, Christian N" userId="S::christian.klepper@unmc.edu::2da37a2d-b4cd-4128-843d-bd52557c3259" providerId="AD" clId="Web-{28CE5FF0-0213-3EAF-234F-AEBC99D14E00}" dt="2020-02-25T03:15:57.748" v="13"/>
          <ac:graphicFrameMkLst>
            <pc:docMk/>
            <pc:sldMk cId="3008619826" sldId="279"/>
            <ac:graphicFrameMk id="5" creationId="{0D0BE313-2C5D-440B-90DD-FB5B0C5404CF}"/>
          </ac:graphicFrameMkLst>
        </pc:graphicFrameChg>
        <pc:graphicFrameChg chg="add mod modGraphic">
          <ac:chgData name="Klepper, Christian N" userId="S::christian.klepper@unmc.edu::2da37a2d-b4cd-4128-843d-bd52557c3259" providerId="AD" clId="Web-{28CE5FF0-0213-3EAF-234F-AEBC99D14E00}" dt="2020-02-25T04:00:04.088" v="505"/>
          <ac:graphicFrameMkLst>
            <pc:docMk/>
            <pc:sldMk cId="3008619826" sldId="279"/>
            <ac:graphicFrameMk id="20" creationId="{75787D47-9F3E-4BAE-B67B-67BF5650CB49}"/>
          </ac:graphicFrameMkLst>
        </pc:graphicFrameChg>
        <pc:picChg chg="add del">
          <ac:chgData name="Klepper, Christian N" userId="S::christian.klepper@unmc.edu::2da37a2d-b4cd-4128-843d-bd52557c3259" providerId="AD" clId="Web-{28CE5FF0-0213-3EAF-234F-AEBC99D14E00}" dt="2020-02-25T03:15:57.748" v="13"/>
          <ac:picMkLst>
            <pc:docMk/>
            <pc:sldMk cId="3008619826" sldId="279"/>
            <ac:picMk id="7" creationId="{CCD91B05-6083-4E49-8349-2ED54982FB7B}"/>
          </ac:picMkLst>
        </pc:picChg>
        <pc:picChg chg="add del mod ord">
          <ac:chgData name="Klepper, Christian N" userId="S::christian.klepper@unmc.edu::2da37a2d-b4cd-4128-843d-bd52557c3259" providerId="AD" clId="Web-{28CE5FF0-0213-3EAF-234F-AEBC99D14E00}" dt="2020-02-25T03:46:20.542" v="430"/>
          <ac:picMkLst>
            <pc:docMk/>
            <pc:sldMk cId="3008619826" sldId="279"/>
            <ac:picMk id="22" creationId="{08390143-7474-4FBA-A45A-044A3211845A}"/>
          </ac:picMkLst>
        </pc:picChg>
      </pc:sldChg>
      <pc:sldChg chg="addSp delSp modSp mod setBg modClrScheme delDesignElem chgLayout">
        <pc:chgData name="Klepper, Christian N" userId="S::christian.klepper@unmc.edu::2da37a2d-b4cd-4128-843d-bd52557c3259" providerId="AD" clId="Web-{28CE5FF0-0213-3EAF-234F-AEBC99D14E00}" dt="2020-02-25T19:34:56.282" v="513" actId="20577"/>
        <pc:sldMkLst>
          <pc:docMk/>
          <pc:sldMk cId="1172187513" sldId="280"/>
        </pc:sldMkLst>
        <pc:spChg chg="mod ord">
          <ac:chgData name="Klepper, Christian N" userId="S::christian.klepper@unmc.edu::2da37a2d-b4cd-4128-843d-bd52557c3259" providerId="AD" clId="Web-{28CE5FF0-0213-3EAF-234F-AEBC99D14E00}" dt="2020-02-25T04:00:14.276" v="506"/>
          <ac:spMkLst>
            <pc:docMk/>
            <pc:sldMk cId="1172187513" sldId="280"/>
            <ac:spMk id="2" creationId="{9E3DF999-D2FD-4084-A8E9-853A86AA6C5A}"/>
          </ac:spMkLst>
        </pc:spChg>
        <pc:spChg chg="add del mod ord">
          <ac:chgData name="Klepper, Christian N" userId="S::christian.klepper@unmc.edu::2da37a2d-b4cd-4128-843d-bd52557c3259" providerId="AD" clId="Web-{28CE5FF0-0213-3EAF-234F-AEBC99D14E00}" dt="2020-02-25T03:47:13.917" v="436"/>
          <ac:spMkLst>
            <pc:docMk/>
            <pc:sldMk cId="1172187513" sldId="280"/>
            <ac:spMk id="3" creationId="{C4DBDC6B-9E84-4A1E-82A8-B64CEDEA6D0B}"/>
          </ac:spMkLst>
        </pc:spChg>
        <pc:spChg chg="add del">
          <ac:chgData name="Klepper, Christian N" userId="S::christian.klepper@unmc.edu::2da37a2d-b4cd-4128-843d-bd52557c3259" providerId="AD" clId="Web-{28CE5FF0-0213-3EAF-234F-AEBC99D14E00}" dt="2020-02-25T03:47:13.917" v="436"/>
          <ac:spMkLst>
            <pc:docMk/>
            <pc:sldMk cId="1172187513" sldId="280"/>
            <ac:spMk id="8" creationId="{827B839B-9ADE-406B-8590-F1CAEDED45A1}"/>
          </ac:spMkLst>
        </pc:spChg>
        <pc:spChg chg="add del">
          <ac:chgData name="Klepper, Christian N" userId="S::christian.klepper@unmc.edu::2da37a2d-b4cd-4128-843d-bd52557c3259" providerId="AD" clId="Web-{28CE5FF0-0213-3EAF-234F-AEBC99D14E00}" dt="2020-02-25T03:47:13.917" v="436"/>
          <ac:spMkLst>
            <pc:docMk/>
            <pc:sldMk cId="1172187513" sldId="280"/>
            <ac:spMk id="10" creationId="{CFE45BF0-46DB-408C-B5F7-7B11716805D4}"/>
          </ac:spMkLst>
        </pc:spChg>
        <pc:spChg chg="add del">
          <ac:chgData name="Klepper, Christian N" userId="S::christian.klepper@unmc.edu::2da37a2d-b4cd-4128-843d-bd52557c3259" providerId="AD" clId="Web-{28CE5FF0-0213-3EAF-234F-AEBC99D14E00}" dt="2020-02-25T03:47:13.917" v="436"/>
          <ac:spMkLst>
            <pc:docMk/>
            <pc:sldMk cId="1172187513" sldId="280"/>
            <ac:spMk id="12" creationId="{2AEBC8F2-97B1-41B4-93F1-2D289E197FBA}"/>
          </ac:spMkLst>
        </pc:spChg>
        <pc:spChg chg="add del">
          <ac:chgData name="Klepper, Christian N" userId="S::christian.klepper@unmc.edu::2da37a2d-b4cd-4128-843d-bd52557c3259" providerId="AD" clId="Web-{28CE5FF0-0213-3EAF-234F-AEBC99D14E00}" dt="2020-02-25T03:47:13.917" v="436"/>
          <ac:spMkLst>
            <pc:docMk/>
            <pc:sldMk cId="1172187513" sldId="280"/>
            <ac:spMk id="14" creationId="{472E3A19-F5D5-48FC-BB9C-48C2F68F598B}"/>
          </ac:spMkLst>
        </pc:spChg>
        <pc:spChg chg="add del">
          <ac:chgData name="Klepper, Christian N" userId="S::christian.klepper@unmc.edu::2da37a2d-b4cd-4128-843d-bd52557c3259" providerId="AD" clId="Web-{28CE5FF0-0213-3EAF-234F-AEBC99D14E00}" dt="2020-02-25T03:47:13.917" v="436"/>
          <ac:spMkLst>
            <pc:docMk/>
            <pc:sldMk cId="1172187513" sldId="280"/>
            <ac:spMk id="16" creationId="{7A62E32F-BB65-43A8-8EB5-92346890E549}"/>
          </ac:spMkLst>
        </pc:spChg>
        <pc:spChg chg="add del">
          <ac:chgData name="Klepper, Christian N" userId="S::christian.klepper@unmc.edu::2da37a2d-b4cd-4128-843d-bd52557c3259" providerId="AD" clId="Web-{28CE5FF0-0213-3EAF-234F-AEBC99D14E00}" dt="2020-02-25T03:47:13.917" v="436"/>
          <ac:spMkLst>
            <pc:docMk/>
            <pc:sldMk cId="1172187513" sldId="280"/>
            <ac:spMk id="18" creationId="{14E91B64-9FCC-451E-AFB4-A827D6329367}"/>
          </ac:spMkLst>
        </pc:spChg>
        <pc:spChg chg="add del">
          <ac:chgData name="Klepper, Christian N" userId="S::christian.klepper@unmc.edu::2da37a2d-b4cd-4128-843d-bd52557c3259" providerId="AD" clId="Web-{28CE5FF0-0213-3EAF-234F-AEBC99D14E00}" dt="2020-02-25T04:00:14.276" v="506"/>
          <ac:spMkLst>
            <pc:docMk/>
            <pc:sldMk cId="1172187513" sldId="280"/>
            <ac:spMk id="22" creationId="{2B566528-1B12-4246-9431-5C2D7D081168}"/>
          </ac:spMkLst>
        </pc:spChg>
        <pc:spChg chg="add del">
          <ac:chgData name="Klepper, Christian N" userId="S::christian.klepper@unmc.edu::2da37a2d-b4cd-4128-843d-bd52557c3259" providerId="AD" clId="Web-{28CE5FF0-0213-3EAF-234F-AEBC99D14E00}" dt="2020-02-25T04:00:14.276" v="506"/>
          <ac:spMkLst>
            <pc:docMk/>
            <pc:sldMk cId="1172187513" sldId="280"/>
            <ac:spMk id="23" creationId="{2E80C965-DB6D-4F81-9E9E-B027384D0BD6}"/>
          </ac:spMkLst>
        </pc:spChg>
        <pc:spChg chg="add del">
          <ac:chgData name="Klepper, Christian N" userId="S::christian.klepper@unmc.edu::2da37a2d-b4cd-4128-843d-bd52557c3259" providerId="AD" clId="Web-{28CE5FF0-0213-3EAF-234F-AEBC99D14E00}" dt="2020-02-25T04:00:14.276" v="506"/>
          <ac:spMkLst>
            <pc:docMk/>
            <pc:sldMk cId="1172187513" sldId="280"/>
            <ac:spMk id="24" creationId="{A580F890-B085-4E95-96AA-55AEBEC5CE6E}"/>
          </ac:spMkLst>
        </pc:spChg>
        <pc:spChg chg="add del">
          <ac:chgData name="Klepper, Christian N" userId="S::christian.klepper@unmc.edu::2da37a2d-b4cd-4128-843d-bd52557c3259" providerId="AD" clId="Web-{28CE5FF0-0213-3EAF-234F-AEBC99D14E00}" dt="2020-02-25T03:47:09.870" v="433"/>
          <ac:spMkLst>
            <pc:docMk/>
            <pc:sldMk cId="1172187513" sldId="280"/>
            <ac:spMk id="25" creationId="{2B566528-1B12-4246-9431-5C2D7D081168}"/>
          </ac:spMkLst>
        </pc:spChg>
        <pc:spChg chg="add del">
          <ac:chgData name="Klepper, Christian N" userId="S::christian.klepper@unmc.edu::2da37a2d-b4cd-4128-843d-bd52557c3259" providerId="AD" clId="Web-{28CE5FF0-0213-3EAF-234F-AEBC99D14E00}" dt="2020-02-25T04:00:14.276" v="506"/>
          <ac:spMkLst>
            <pc:docMk/>
            <pc:sldMk cId="1172187513" sldId="280"/>
            <ac:spMk id="26" creationId="{D3F51FEB-38FB-4F6C-9F7B-2F2AFAB65463}"/>
          </ac:spMkLst>
        </pc:spChg>
        <pc:spChg chg="add del">
          <ac:chgData name="Klepper, Christian N" userId="S::christian.klepper@unmc.edu::2da37a2d-b4cd-4128-843d-bd52557c3259" providerId="AD" clId="Web-{28CE5FF0-0213-3EAF-234F-AEBC99D14E00}" dt="2020-02-25T03:47:09.870" v="433"/>
          <ac:spMkLst>
            <pc:docMk/>
            <pc:sldMk cId="1172187513" sldId="280"/>
            <ac:spMk id="27" creationId="{2E80C965-DB6D-4F81-9E9E-B027384D0BD6}"/>
          </ac:spMkLst>
        </pc:spChg>
        <pc:spChg chg="add del">
          <ac:chgData name="Klepper, Christian N" userId="S::christian.klepper@unmc.edu::2da37a2d-b4cd-4128-843d-bd52557c3259" providerId="AD" clId="Web-{28CE5FF0-0213-3EAF-234F-AEBC99D14E00}" dt="2020-02-25T04:00:14.276" v="506"/>
          <ac:spMkLst>
            <pc:docMk/>
            <pc:sldMk cId="1172187513" sldId="280"/>
            <ac:spMk id="28" creationId="{1E547BA6-BAE0-43BB-A7CA-60F69CE252F0}"/>
          </ac:spMkLst>
        </pc:spChg>
        <pc:spChg chg="add del">
          <ac:chgData name="Klepper, Christian N" userId="S::christian.klepper@unmc.edu::2da37a2d-b4cd-4128-843d-bd52557c3259" providerId="AD" clId="Web-{28CE5FF0-0213-3EAF-234F-AEBC99D14E00}" dt="2020-02-25T03:47:09.870" v="433"/>
          <ac:spMkLst>
            <pc:docMk/>
            <pc:sldMk cId="1172187513" sldId="280"/>
            <ac:spMk id="29" creationId="{A580F890-B085-4E95-96AA-55AEBEC5CE6E}"/>
          </ac:spMkLst>
        </pc:spChg>
        <pc:spChg chg="add del">
          <ac:chgData name="Klepper, Christian N" userId="S::christian.klepper@unmc.edu::2da37a2d-b4cd-4128-843d-bd52557c3259" providerId="AD" clId="Web-{28CE5FF0-0213-3EAF-234F-AEBC99D14E00}" dt="2020-02-25T03:47:09.870" v="433"/>
          <ac:spMkLst>
            <pc:docMk/>
            <pc:sldMk cId="1172187513" sldId="280"/>
            <ac:spMk id="31" creationId="{D3F51FEB-38FB-4F6C-9F7B-2F2AFAB65463}"/>
          </ac:spMkLst>
        </pc:spChg>
        <pc:spChg chg="add del">
          <ac:chgData name="Klepper, Christian N" userId="S::christian.klepper@unmc.edu::2da37a2d-b4cd-4128-843d-bd52557c3259" providerId="AD" clId="Web-{28CE5FF0-0213-3EAF-234F-AEBC99D14E00}" dt="2020-02-25T03:47:09.870" v="433"/>
          <ac:spMkLst>
            <pc:docMk/>
            <pc:sldMk cId="1172187513" sldId="280"/>
            <ac:spMk id="33" creationId="{1E547BA6-BAE0-43BB-A7CA-60F69CE252F0}"/>
          </ac:spMkLst>
        </pc:spChg>
        <pc:graphicFrameChg chg="add del">
          <ac:chgData name="Klepper, Christian N" userId="S::christian.klepper@unmc.edu::2da37a2d-b4cd-4128-843d-bd52557c3259" providerId="AD" clId="Web-{28CE5FF0-0213-3EAF-234F-AEBC99D14E00}" dt="2020-02-25T03:47:09.870" v="433"/>
          <ac:graphicFrameMkLst>
            <pc:docMk/>
            <pc:sldMk cId="1172187513" sldId="280"/>
            <ac:graphicFrameMk id="20" creationId="{3E5FA967-0C4D-492B-8DA9-4E24AC809784}"/>
          </ac:graphicFrameMkLst>
        </pc:graphicFrameChg>
        <pc:graphicFrameChg chg="add del">
          <ac:chgData name="Klepper, Christian N" userId="S::christian.klepper@unmc.edu::2da37a2d-b4cd-4128-843d-bd52557c3259" providerId="AD" clId="Web-{28CE5FF0-0213-3EAF-234F-AEBC99D14E00}" dt="2020-02-25T03:47:13.823" v="435"/>
          <ac:graphicFrameMkLst>
            <pc:docMk/>
            <pc:sldMk cId="1172187513" sldId="280"/>
            <ac:graphicFrameMk id="21" creationId="{7B9E82DE-721C-4AC9-9F20-CA04759C118D}"/>
          </ac:graphicFrameMkLst>
        </pc:graphicFrameChg>
        <pc:graphicFrameChg chg="add mod modGraphic">
          <ac:chgData name="Klepper, Christian N" userId="S::christian.klepper@unmc.edu::2da37a2d-b4cd-4128-843d-bd52557c3259" providerId="AD" clId="Web-{28CE5FF0-0213-3EAF-234F-AEBC99D14E00}" dt="2020-02-25T19:34:56.282" v="513" actId="20577"/>
          <ac:graphicFrameMkLst>
            <pc:docMk/>
            <pc:sldMk cId="1172187513" sldId="280"/>
            <ac:graphicFrameMk id="30" creationId="{3E5FA967-0C4D-492B-8DA9-4E24AC809784}"/>
          </ac:graphicFrameMkLst>
        </pc:graphicFrameChg>
      </pc:sldChg>
      <pc:sldChg chg="addSp delSp modSp mod setBg modClrScheme chgLayout">
        <pc:chgData name="Klepper, Christian N" userId="S::christian.klepper@unmc.edu::2da37a2d-b4cd-4128-843d-bd52557c3259" providerId="AD" clId="Web-{28CE5FF0-0213-3EAF-234F-AEBC99D14E00}" dt="2020-02-25T19:35:30.518" v="516"/>
        <pc:sldMkLst>
          <pc:docMk/>
          <pc:sldMk cId="1063542329" sldId="281"/>
        </pc:sldMkLst>
        <pc:spChg chg="mod ord">
          <ac:chgData name="Klepper, Christian N" userId="S::christian.klepper@unmc.edu::2da37a2d-b4cd-4128-843d-bd52557c3259" providerId="AD" clId="Web-{28CE5FF0-0213-3EAF-234F-AEBC99D14E00}" dt="2020-02-25T19:35:30.518" v="516"/>
          <ac:spMkLst>
            <pc:docMk/>
            <pc:sldMk cId="1063542329" sldId="281"/>
            <ac:spMk id="2" creationId="{64D8EA17-7999-4986-A967-9E1EEC5DE091}"/>
          </ac:spMkLst>
        </pc:spChg>
        <pc:spChg chg="del mod ord">
          <ac:chgData name="Klepper, Christian N" userId="S::christian.klepper@unmc.edu::2da37a2d-b4cd-4128-843d-bd52557c3259" providerId="AD" clId="Web-{28CE5FF0-0213-3EAF-234F-AEBC99D14E00}" dt="2020-02-25T03:47:40.589" v="437"/>
          <ac:spMkLst>
            <pc:docMk/>
            <pc:sldMk cId="1063542329" sldId="281"/>
            <ac:spMk id="3" creationId="{208B8E8E-8F84-4AF3-AFBC-59E3EB7FBCCA}"/>
          </ac:spMkLst>
        </pc:spChg>
        <pc:spChg chg="add del">
          <ac:chgData name="Klepper, Christian N" userId="S::christian.klepper@unmc.edu::2da37a2d-b4cd-4128-843d-bd52557c3259" providerId="AD" clId="Web-{28CE5FF0-0213-3EAF-234F-AEBC99D14E00}" dt="2020-02-25T19:35:30.518" v="516"/>
          <ac:spMkLst>
            <pc:docMk/>
            <pc:sldMk cId="1063542329" sldId="281"/>
            <ac:spMk id="10" creationId="{2B566528-1B12-4246-9431-5C2D7D081168}"/>
          </ac:spMkLst>
        </pc:spChg>
        <pc:spChg chg="add del">
          <ac:chgData name="Klepper, Christian N" userId="S::christian.klepper@unmc.edu::2da37a2d-b4cd-4128-843d-bd52557c3259" providerId="AD" clId="Web-{28CE5FF0-0213-3EAF-234F-AEBC99D14E00}" dt="2020-02-25T19:35:30.518" v="516"/>
          <ac:spMkLst>
            <pc:docMk/>
            <pc:sldMk cId="1063542329" sldId="281"/>
            <ac:spMk id="12" creationId="{2E80C965-DB6D-4F81-9E9E-B027384D0BD6}"/>
          </ac:spMkLst>
        </pc:spChg>
        <pc:spChg chg="add del">
          <ac:chgData name="Klepper, Christian N" userId="S::christian.klepper@unmc.edu::2da37a2d-b4cd-4128-843d-bd52557c3259" providerId="AD" clId="Web-{28CE5FF0-0213-3EAF-234F-AEBC99D14E00}" dt="2020-02-25T19:35:30.518" v="516"/>
          <ac:spMkLst>
            <pc:docMk/>
            <pc:sldMk cId="1063542329" sldId="281"/>
            <ac:spMk id="14" creationId="{A580F890-B085-4E95-96AA-55AEBEC5CE6E}"/>
          </ac:spMkLst>
        </pc:spChg>
        <pc:spChg chg="add del">
          <ac:chgData name="Klepper, Christian N" userId="S::christian.klepper@unmc.edu::2da37a2d-b4cd-4128-843d-bd52557c3259" providerId="AD" clId="Web-{28CE5FF0-0213-3EAF-234F-AEBC99D14E00}" dt="2020-02-25T19:35:30.518" v="516"/>
          <ac:spMkLst>
            <pc:docMk/>
            <pc:sldMk cId="1063542329" sldId="281"/>
            <ac:spMk id="16" creationId="{D3F51FEB-38FB-4F6C-9F7B-2F2AFAB65463}"/>
          </ac:spMkLst>
        </pc:spChg>
        <pc:spChg chg="add del">
          <ac:chgData name="Klepper, Christian N" userId="S::christian.klepper@unmc.edu::2da37a2d-b4cd-4128-843d-bd52557c3259" providerId="AD" clId="Web-{28CE5FF0-0213-3EAF-234F-AEBC99D14E00}" dt="2020-02-25T19:35:30.518" v="516"/>
          <ac:spMkLst>
            <pc:docMk/>
            <pc:sldMk cId="1063542329" sldId="281"/>
            <ac:spMk id="18" creationId="{1E547BA6-BAE0-43BB-A7CA-60F69CE252F0}"/>
          </ac:spMkLst>
        </pc:spChg>
        <pc:graphicFrameChg chg="add mod modGraphic">
          <ac:chgData name="Klepper, Christian N" userId="S::christian.klepper@unmc.edu::2da37a2d-b4cd-4128-843d-bd52557c3259" providerId="AD" clId="Web-{28CE5FF0-0213-3EAF-234F-AEBC99D14E00}" dt="2020-02-25T19:35:30.518" v="516"/>
          <ac:graphicFrameMkLst>
            <pc:docMk/>
            <pc:sldMk cId="1063542329" sldId="281"/>
            <ac:graphicFrameMk id="5" creationId="{93863061-14BD-4220-95C5-7A5EAEAF886E}"/>
          </ac:graphicFrameMkLst>
        </pc:graphicFrameChg>
      </pc:sldChg>
      <pc:sldChg chg="addSp delSp modSp del mod setBg modClrScheme chgLayout">
        <pc:chgData name="Klepper, Christian N" userId="S::christian.klepper@unmc.edu::2da37a2d-b4cd-4128-843d-bd52557c3259" providerId="AD" clId="Web-{28CE5FF0-0213-3EAF-234F-AEBC99D14E00}" dt="2020-02-25T03:58:28.573" v="500"/>
        <pc:sldMkLst>
          <pc:docMk/>
          <pc:sldMk cId="4116726166" sldId="282"/>
        </pc:sldMkLst>
        <pc:spChg chg="mod ord">
          <ac:chgData name="Klepper, Christian N" userId="S::christian.klepper@unmc.edu::2da37a2d-b4cd-4128-843d-bd52557c3259" providerId="AD" clId="Web-{28CE5FF0-0213-3EAF-234F-AEBC99D14E00}" dt="2020-02-25T03:56:19.839" v="474"/>
          <ac:spMkLst>
            <pc:docMk/>
            <pc:sldMk cId="4116726166" sldId="282"/>
            <ac:spMk id="2" creationId="{A29E8123-8F5E-4826-AFE3-3D42CD63A8E9}"/>
          </ac:spMkLst>
        </pc:spChg>
        <pc:spChg chg="mod ord">
          <ac:chgData name="Klepper, Christian N" userId="S::christian.klepper@unmc.edu::2da37a2d-b4cd-4128-843d-bd52557c3259" providerId="AD" clId="Web-{28CE5FF0-0213-3EAF-234F-AEBC99D14E00}" dt="2020-02-25T03:56:19.839" v="474"/>
          <ac:spMkLst>
            <pc:docMk/>
            <pc:sldMk cId="4116726166" sldId="282"/>
            <ac:spMk id="3" creationId="{95B8E908-1D9D-4F65-A8CD-33D45386F42F}"/>
          </ac:spMkLst>
        </pc:spChg>
        <pc:spChg chg="add del">
          <ac:chgData name="Klepper, Christian N" userId="S::christian.klepper@unmc.edu::2da37a2d-b4cd-4128-843d-bd52557c3259" providerId="AD" clId="Web-{28CE5FF0-0213-3EAF-234F-AEBC99D14E00}" dt="2020-02-25T03:55:54.339" v="472"/>
          <ac:spMkLst>
            <pc:docMk/>
            <pc:sldMk cId="4116726166" sldId="282"/>
            <ac:spMk id="8" creationId="{F3060C83-F051-4F0E-ABAD-AA0DFC48B218}"/>
          </ac:spMkLst>
        </pc:spChg>
        <pc:spChg chg="add del">
          <ac:chgData name="Klepper, Christian N" userId="S::christian.klepper@unmc.edu::2da37a2d-b4cd-4128-843d-bd52557c3259" providerId="AD" clId="Web-{28CE5FF0-0213-3EAF-234F-AEBC99D14E00}" dt="2020-02-25T03:55:54.339" v="472"/>
          <ac:spMkLst>
            <pc:docMk/>
            <pc:sldMk cId="4116726166" sldId="282"/>
            <ac:spMk id="10" creationId="{83C98ABE-055B-441F-B07E-44F97F083C39}"/>
          </ac:spMkLst>
        </pc:spChg>
        <pc:spChg chg="add del">
          <ac:chgData name="Klepper, Christian N" userId="S::christian.klepper@unmc.edu::2da37a2d-b4cd-4128-843d-bd52557c3259" providerId="AD" clId="Web-{28CE5FF0-0213-3EAF-234F-AEBC99D14E00}" dt="2020-02-25T03:55:54.339" v="472"/>
          <ac:spMkLst>
            <pc:docMk/>
            <pc:sldMk cId="4116726166" sldId="282"/>
            <ac:spMk id="12" creationId="{29FDB030-9B49-4CED-8CCD-4D99382388AC}"/>
          </ac:spMkLst>
        </pc:spChg>
        <pc:spChg chg="add del">
          <ac:chgData name="Klepper, Christian N" userId="S::christian.klepper@unmc.edu::2da37a2d-b4cd-4128-843d-bd52557c3259" providerId="AD" clId="Web-{28CE5FF0-0213-3EAF-234F-AEBC99D14E00}" dt="2020-02-25T03:55:54.339" v="472"/>
          <ac:spMkLst>
            <pc:docMk/>
            <pc:sldMk cId="4116726166" sldId="282"/>
            <ac:spMk id="14" creationId="{3783CA14-24A1-485C-8B30-D6A5D87987AD}"/>
          </ac:spMkLst>
        </pc:spChg>
        <pc:spChg chg="add del">
          <ac:chgData name="Klepper, Christian N" userId="S::christian.klepper@unmc.edu::2da37a2d-b4cd-4128-843d-bd52557c3259" providerId="AD" clId="Web-{28CE5FF0-0213-3EAF-234F-AEBC99D14E00}" dt="2020-02-25T03:55:54.339" v="472"/>
          <ac:spMkLst>
            <pc:docMk/>
            <pc:sldMk cId="4116726166" sldId="282"/>
            <ac:spMk id="16" creationId="{9A97C86A-04D6-40F7-AE84-31AB43E6A846}"/>
          </ac:spMkLst>
        </pc:spChg>
        <pc:spChg chg="add del">
          <ac:chgData name="Klepper, Christian N" userId="S::christian.klepper@unmc.edu::2da37a2d-b4cd-4128-843d-bd52557c3259" providerId="AD" clId="Web-{28CE5FF0-0213-3EAF-234F-AEBC99D14E00}" dt="2020-02-25T03:55:54.339" v="472"/>
          <ac:spMkLst>
            <pc:docMk/>
            <pc:sldMk cId="4116726166" sldId="282"/>
            <ac:spMk id="18" creationId="{FF9F2414-84E8-453E-B1F3-389FDE8192D9}"/>
          </ac:spMkLst>
        </pc:spChg>
        <pc:spChg chg="add del">
          <ac:chgData name="Klepper, Christian N" userId="S::christian.klepper@unmc.edu::2da37a2d-b4cd-4128-843d-bd52557c3259" providerId="AD" clId="Web-{28CE5FF0-0213-3EAF-234F-AEBC99D14E00}" dt="2020-02-25T03:55:54.339" v="472"/>
          <ac:spMkLst>
            <pc:docMk/>
            <pc:sldMk cId="4116726166" sldId="282"/>
            <ac:spMk id="20" creationId="{3ECA69A1-7536-43AC-85EF-C7106179F5ED}"/>
          </ac:spMkLst>
        </pc:spChg>
        <pc:spChg chg="add del">
          <ac:chgData name="Klepper, Christian N" userId="S::christian.klepper@unmc.edu::2da37a2d-b4cd-4128-843d-bd52557c3259" providerId="AD" clId="Web-{28CE5FF0-0213-3EAF-234F-AEBC99D14E00}" dt="2020-02-25T03:56:19.839" v="474"/>
          <ac:spMkLst>
            <pc:docMk/>
            <pc:sldMk cId="4116726166" sldId="282"/>
            <ac:spMk id="25" creationId="{827B839B-9ADE-406B-8590-F1CAEDED45A1}"/>
          </ac:spMkLst>
        </pc:spChg>
        <pc:spChg chg="add del">
          <ac:chgData name="Klepper, Christian N" userId="S::christian.klepper@unmc.edu::2da37a2d-b4cd-4128-843d-bd52557c3259" providerId="AD" clId="Web-{28CE5FF0-0213-3EAF-234F-AEBC99D14E00}" dt="2020-02-25T03:56:19.839" v="474"/>
          <ac:spMkLst>
            <pc:docMk/>
            <pc:sldMk cId="4116726166" sldId="282"/>
            <ac:spMk id="27" creationId="{CFE45BF0-46DB-408C-B5F7-7B11716805D4}"/>
          </ac:spMkLst>
        </pc:spChg>
        <pc:spChg chg="add del">
          <ac:chgData name="Klepper, Christian N" userId="S::christian.klepper@unmc.edu::2da37a2d-b4cd-4128-843d-bd52557c3259" providerId="AD" clId="Web-{28CE5FF0-0213-3EAF-234F-AEBC99D14E00}" dt="2020-02-25T03:56:19.839" v="474"/>
          <ac:spMkLst>
            <pc:docMk/>
            <pc:sldMk cId="4116726166" sldId="282"/>
            <ac:spMk id="29" creationId="{2AEBC8F2-97B1-41B4-93F1-2D289E197FBA}"/>
          </ac:spMkLst>
        </pc:spChg>
        <pc:spChg chg="add del">
          <ac:chgData name="Klepper, Christian N" userId="S::christian.klepper@unmc.edu::2da37a2d-b4cd-4128-843d-bd52557c3259" providerId="AD" clId="Web-{28CE5FF0-0213-3EAF-234F-AEBC99D14E00}" dt="2020-02-25T03:56:19.839" v="474"/>
          <ac:spMkLst>
            <pc:docMk/>
            <pc:sldMk cId="4116726166" sldId="282"/>
            <ac:spMk id="31" creationId="{472E3A19-F5D5-48FC-BB9C-48C2F68F598B}"/>
          </ac:spMkLst>
        </pc:spChg>
        <pc:spChg chg="add del">
          <ac:chgData name="Klepper, Christian N" userId="S::christian.klepper@unmc.edu::2da37a2d-b4cd-4128-843d-bd52557c3259" providerId="AD" clId="Web-{28CE5FF0-0213-3EAF-234F-AEBC99D14E00}" dt="2020-02-25T03:56:19.839" v="474"/>
          <ac:spMkLst>
            <pc:docMk/>
            <pc:sldMk cId="4116726166" sldId="282"/>
            <ac:spMk id="33" creationId="{7A62E32F-BB65-43A8-8EB5-92346890E549}"/>
          </ac:spMkLst>
        </pc:spChg>
        <pc:spChg chg="add del">
          <ac:chgData name="Klepper, Christian N" userId="S::christian.klepper@unmc.edu::2da37a2d-b4cd-4128-843d-bd52557c3259" providerId="AD" clId="Web-{28CE5FF0-0213-3EAF-234F-AEBC99D14E00}" dt="2020-02-25T03:56:19.839" v="474"/>
          <ac:spMkLst>
            <pc:docMk/>
            <pc:sldMk cId="4116726166" sldId="282"/>
            <ac:spMk id="35" creationId="{14E91B64-9FCC-451E-AFB4-A827D6329367}"/>
          </ac:spMkLst>
        </pc:spChg>
        <pc:spChg chg="add">
          <ac:chgData name="Klepper, Christian N" userId="S::christian.klepper@unmc.edu::2da37a2d-b4cd-4128-843d-bd52557c3259" providerId="AD" clId="Web-{28CE5FF0-0213-3EAF-234F-AEBC99D14E00}" dt="2020-02-25T03:56:19.839" v="474"/>
          <ac:spMkLst>
            <pc:docMk/>
            <pc:sldMk cId="4116726166" sldId="282"/>
            <ac:spMk id="40" creationId="{DE7FFD28-545C-4C88-A2E7-152FB234C92C}"/>
          </ac:spMkLst>
        </pc:spChg>
      </pc:sldChg>
      <pc:sldChg chg="addSp delSp modSp mod setBg modClrScheme chgLayout">
        <pc:chgData name="Klepper, Christian N" userId="S::christian.klepper@unmc.edu::2da37a2d-b4cd-4128-843d-bd52557c3259" providerId="AD" clId="Web-{28CE5FF0-0213-3EAF-234F-AEBC99D14E00}" dt="2020-02-25T03:58:44.838" v="501"/>
        <pc:sldMkLst>
          <pc:docMk/>
          <pc:sldMk cId="4178044995" sldId="283"/>
        </pc:sldMkLst>
        <pc:spChg chg="mod ord">
          <ac:chgData name="Klepper, Christian N" userId="S::christian.klepper@unmc.edu::2da37a2d-b4cd-4128-843d-bd52557c3259" providerId="AD" clId="Web-{28CE5FF0-0213-3EAF-234F-AEBC99D14E00}" dt="2020-02-25T03:58:44.838" v="501"/>
          <ac:spMkLst>
            <pc:docMk/>
            <pc:sldMk cId="4178044995" sldId="283"/>
            <ac:spMk id="2" creationId="{9D7DF84D-6C03-4F40-9CC2-7A1C37797DE6}"/>
          </ac:spMkLst>
        </pc:spChg>
        <pc:spChg chg="add del mod ord">
          <ac:chgData name="Klepper, Christian N" userId="S::christian.klepper@unmc.edu::2da37a2d-b4cd-4128-843d-bd52557c3259" providerId="AD" clId="Web-{28CE5FF0-0213-3EAF-234F-AEBC99D14E00}" dt="2020-02-25T03:58:44.838" v="501"/>
          <ac:spMkLst>
            <pc:docMk/>
            <pc:sldMk cId="4178044995" sldId="283"/>
            <ac:spMk id="3" creationId="{011379CA-0F58-4A42-B7B1-622982F5EDB2}"/>
          </ac:spMkLst>
        </pc:spChg>
        <pc:spChg chg="add del">
          <ac:chgData name="Klepper, Christian N" userId="S::christian.klepper@unmc.edu::2da37a2d-b4cd-4128-843d-bd52557c3259" providerId="AD" clId="Web-{28CE5FF0-0213-3EAF-234F-AEBC99D14E00}" dt="2020-02-25T03:58:44.838" v="501"/>
          <ac:spMkLst>
            <pc:docMk/>
            <pc:sldMk cId="4178044995" sldId="283"/>
            <ac:spMk id="8" creationId="{DAF1966E-FD40-4A4A-B61B-C4DF7FA05F06}"/>
          </ac:spMkLst>
        </pc:spChg>
        <pc:spChg chg="add del">
          <ac:chgData name="Klepper, Christian N" userId="S::christian.klepper@unmc.edu::2da37a2d-b4cd-4128-843d-bd52557c3259" providerId="AD" clId="Web-{28CE5FF0-0213-3EAF-234F-AEBC99D14E00}" dt="2020-02-25T03:58:44.838" v="501"/>
          <ac:spMkLst>
            <pc:docMk/>
            <pc:sldMk cId="4178044995" sldId="283"/>
            <ac:spMk id="10" creationId="{047BFA19-D45E-416B-A404-7AF2F3F27017}"/>
          </ac:spMkLst>
        </pc:spChg>
        <pc:spChg chg="add del">
          <ac:chgData name="Klepper, Christian N" userId="S::christian.klepper@unmc.edu::2da37a2d-b4cd-4128-843d-bd52557c3259" providerId="AD" clId="Web-{28CE5FF0-0213-3EAF-234F-AEBC99D14E00}" dt="2020-02-25T03:58:44.838" v="501"/>
          <ac:spMkLst>
            <pc:docMk/>
            <pc:sldMk cId="4178044995" sldId="283"/>
            <ac:spMk id="12" creationId="{8E0105E7-23DB-4CF2-8258-FF47C7620F6E}"/>
          </ac:spMkLst>
        </pc:spChg>
        <pc:spChg chg="add del">
          <ac:chgData name="Klepper, Christian N" userId="S::christian.klepper@unmc.edu::2da37a2d-b4cd-4128-843d-bd52557c3259" providerId="AD" clId="Web-{28CE5FF0-0213-3EAF-234F-AEBC99D14E00}" dt="2020-02-25T03:58:44.838" v="501"/>
          <ac:spMkLst>
            <pc:docMk/>
            <pc:sldMk cId="4178044995" sldId="283"/>
            <ac:spMk id="14" creationId="{074B4F7D-14B2-478B-8BF5-01E4E0C5D263}"/>
          </ac:spMkLst>
        </pc:spChg>
        <pc:spChg chg="add">
          <ac:chgData name="Klepper, Christian N" userId="S::christian.klepper@unmc.edu::2da37a2d-b4cd-4128-843d-bd52557c3259" providerId="AD" clId="Web-{28CE5FF0-0213-3EAF-234F-AEBC99D14E00}" dt="2020-02-25T03:58:44.838" v="501"/>
          <ac:spMkLst>
            <pc:docMk/>
            <pc:sldMk cId="4178044995" sldId="283"/>
            <ac:spMk id="21" creationId="{1CD81A2A-6ED4-4EF4-A14C-912D31E14800}"/>
          </ac:spMkLst>
        </pc:spChg>
        <pc:spChg chg="add del">
          <ac:chgData name="Klepper, Christian N" userId="S::christian.klepper@unmc.edu::2da37a2d-b4cd-4128-843d-bd52557c3259" providerId="AD" clId="Web-{28CE5FF0-0213-3EAF-234F-AEBC99D14E00}" dt="2020-02-25T03:57:10.229" v="482"/>
          <ac:spMkLst>
            <pc:docMk/>
            <pc:sldMk cId="4178044995" sldId="283"/>
            <ac:spMk id="22" creationId="{6A84B152-3496-4C52-AF08-97AFFC09DD2C}"/>
          </ac:spMkLst>
        </pc:spChg>
        <pc:spChg chg="add">
          <ac:chgData name="Klepper, Christian N" userId="S::christian.klepper@unmc.edu::2da37a2d-b4cd-4128-843d-bd52557c3259" providerId="AD" clId="Web-{28CE5FF0-0213-3EAF-234F-AEBC99D14E00}" dt="2020-02-25T03:58:44.838" v="501"/>
          <ac:spMkLst>
            <pc:docMk/>
            <pc:sldMk cId="4178044995" sldId="283"/>
            <ac:spMk id="23" creationId="{1661932C-CA15-4E17-B115-FAE7CBEE4789}"/>
          </ac:spMkLst>
        </pc:spChg>
        <pc:spChg chg="add del">
          <ac:chgData name="Klepper, Christian N" userId="S::christian.klepper@unmc.edu::2da37a2d-b4cd-4128-843d-bd52557c3259" providerId="AD" clId="Web-{28CE5FF0-0213-3EAF-234F-AEBC99D14E00}" dt="2020-02-25T03:57:10.229" v="482"/>
          <ac:spMkLst>
            <pc:docMk/>
            <pc:sldMk cId="4178044995" sldId="283"/>
            <ac:spMk id="24" creationId="{6B2ADB95-0FA3-4BD7-A8AC-89D014A83E5B}"/>
          </ac:spMkLst>
        </pc:spChg>
        <pc:spChg chg="add">
          <ac:chgData name="Klepper, Christian N" userId="S::christian.klepper@unmc.edu::2da37a2d-b4cd-4128-843d-bd52557c3259" providerId="AD" clId="Web-{28CE5FF0-0213-3EAF-234F-AEBC99D14E00}" dt="2020-02-25T03:58:44.838" v="501"/>
          <ac:spMkLst>
            <pc:docMk/>
            <pc:sldMk cId="4178044995" sldId="283"/>
            <ac:spMk id="25" creationId="{8590ADD5-9383-4D3D-9047-3DA2593CCB5D}"/>
          </ac:spMkLst>
        </pc:spChg>
        <pc:spChg chg="add del">
          <ac:chgData name="Klepper, Christian N" userId="S::christian.klepper@unmc.edu::2da37a2d-b4cd-4128-843d-bd52557c3259" providerId="AD" clId="Web-{28CE5FF0-0213-3EAF-234F-AEBC99D14E00}" dt="2020-02-25T03:57:10.229" v="482"/>
          <ac:spMkLst>
            <pc:docMk/>
            <pc:sldMk cId="4178044995" sldId="283"/>
            <ac:spMk id="26" creationId="{C924DBCE-E731-4B22-8181-A39C1D86276C}"/>
          </ac:spMkLst>
        </pc:spChg>
        <pc:spChg chg="add">
          <ac:chgData name="Klepper, Christian N" userId="S::christian.klepper@unmc.edu::2da37a2d-b4cd-4128-843d-bd52557c3259" providerId="AD" clId="Web-{28CE5FF0-0213-3EAF-234F-AEBC99D14E00}" dt="2020-02-25T03:58:44.838" v="501"/>
          <ac:spMkLst>
            <pc:docMk/>
            <pc:sldMk cId="4178044995" sldId="283"/>
            <ac:spMk id="27" creationId="{DABE3E45-88CF-45D8-8D40-C773324D93F6}"/>
          </ac:spMkLst>
        </pc:spChg>
        <pc:spChg chg="add del">
          <ac:chgData name="Klepper, Christian N" userId="S::christian.klepper@unmc.edu::2da37a2d-b4cd-4128-843d-bd52557c3259" providerId="AD" clId="Web-{28CE5FF0-0213-3EAF-234F-AEBC99D14E00}" dt="2020-02-25T03:57:10.229" v="482"/>
          <ac:spMkLst>
            <pc:docMk/>
            <pc:sldMk cId="4178044995" sldId="283"/>
            <ac:spMk id="28" creationId="{4CBF9756-6AC8-4C65-84DF-56FBFFA1D873}"/>
          </ac:spMkLst>
        </pc:spChg>
        <pc:spChg chg="add del">
          <ac:chgData name="Klepper, Christian N" userId="S::christian.klepper@unmc.edu::2da37a2d-b4cd-4128-843d-bd52557c3259" providerId="AD" clId="Web-{28CE5FF0-0213-3EAF-234F-AEBC99D14E00}" dt="2020-02-25T03:57:10.229" v="482"/>
          <ac:spMkLst>
            <pc:docMk/>
            <pc:sldMk cId="4178044995" sldId="283"/>
            <ac:spMk id="30" creationId="{2D385988-EAAF-4C27-AF8A-2BFBECAF3D4F}"/>
          </ac:spMkLst>
        </pc:spChg>
        <pc:spChg chg="add">
          <ac:chgData name="Klepper, Christian N" userId="S::christian.klepper@unmc.edu::2da37a2d-b4cd-4128-843d-bd52557c3259" providerId="AD" clId="Web-{28CE5FF0-0213-3EAF-234F-AEBC99D14E00}" dt="2020-02-25T03:58:44.838" v="501"/>
          <ac:spMkLst>
            <pc:docMk/>
            <pc:sldMk cId="4178044995" sldId="283"/>
            <ac:spMk id="31" creationId="{B91ECDA9-56DC-4270-8F33-01C5637B8CEB}"/>
          </ac:spMkLst>
        </pc:spChg>
        <pc:spChg chg="add">
          <ac:chgData name="Klepper, Christian N" userId="S::christian.klepper@unmc.edu::2da37a2d-b4cd-4128-843d-bd52557c3259" providerId="AD" clId="Web-{28CE5FF0-0213-3EAF-234F-AEBC99D14E00}" dt="2020-02-25T03:58:44.838" v="501"/>
          <ac:spMkLst>
            <pc:docMk/>
            <pc:sldMk cId="4178044995" sldId="283"/>
            <ac:spMk id="33" creationId="{75F47824-961D-465D-84F9-EAE11BC6173B}"/>
          </ac:spMkLst>
        </pc:spChg>
        <pc:spChg chg="add del">
          <ac:chgData name="Klepper, Christian N" userId="S::christian.klepper@unmc.edu::2da37a2d-b4cd-4128-843d-bd52557c3259" providerId="AD" clId="Web-{28CE5FF0-0213-3EAF-234F-AEBC99D14E00}" dt="2020-02-25T03:57:10.229" v="482"/>
          <ac:spMkLst>
            <pc:docMk/>
            <pc:sldMk cId="4178044995" sldId="283"/>
            <ac:spMk id="34" creationId="{B621D332-7329-4994-8836-C429A51B7549}"/>
          </ac:spMkLst>
        </pc:spChg>
        <pc:spChg chg="add">
          <ac:chgData name="Klepper, Christian N" userId="S::christian.klepper@unmc.edu::2da37a2d-b4cd-4128-843d-bd52557c3259" providerId="AD" clId="Web-{28CE5FF0-0213-3EAF-234F-AEBC99D14E00}" dt="2020-02-25T03:58:44.838" v="501"/>
          <ac:spMkLst>
            <pc:docMk/>
            <pc:sldMk cId="4178044995" sldId="283"/>
            <ac:spMk id="35" creationId="{FEC9DA3E-C1D7-472D-B7C0-F71AE41FBA23}"/>
          </ac:spMkLst>
        </pc:spChg>
        <pc:spChg chg="add del">
          <ac:chgData name="Klepper, Christian N" userId="S::christian.klepper@unmc.edu::2da37a2d-b4cd-4128-843d-bd52557c3259" providerId="AD" clId="Web-{28CE5FF0-0213-3EAF-234F-AEBC99D14E00}" dt="2020-02-25T03:57:10.229" v="482"/>
          <ac:spMkLst>
            <pc:docMk/>
            <pc:sldMk cId="4178044995" sldId="283"/>
            <ac:spMk id="36" creationId="{2D20F754-35A9-4508-BE3C-C59996D1437B}"/>
          </ac:spMkLst>
        </pc:spChg>
        <pc:graphicFrameChg chg="add del mod modGraphic">
          <ac:chgData name="Klepper, Christian N" userId="S::christian.klepper@unmc.edu::2da37a2d-b4cd-4128-843d-bd52557c3259" providerId="AD" clId="Web-{28CE5FF0-0213-3EAF-234F-AEBC99D14E00}" dt="2020-02-25T03:57:10.229" v="482"/>
          <ac:graphicFrameMkLst>
            <pc:docMk/>
            <pc:sldMk cId="4178044995" sldId="283"/>
            <ac:graphicFrameMk id="16" creationId="{C25A6160-E970-445D-9347-8FC858CCC677}"/>
          </ac:graphicFrameMkLst>
        </pc:graphicFrameChg>
        <pc:picChg chg="add">
          <ac:chgData name="Klepper, Christian N" userId="S::christian.klepper@unmc.edu::2da37a2d-b4cd-4128-843d-bd52557c3259" providerId="AD" clId="Web-{28CE5FF0-0213-3EAF-234F-AEBC99D14E00}" dt="2020-02-25T03:58:44.838" v="501"/>
          <ac:picMkLst>
            <pc:docMk/>
            <pc:sldMk cId="4178044995" sldId="283"/>
            <ac:picMk id="17" creationId="{A6702987-330D-4A71-BBFC-0C1197C1F61B}"/>
          </ac:picMkLst>
        </pc:picChg>
        <pc:picChg chg="add del">
          <ac:chgData name="Klepper, Christian N" userId="S::christian.klepper@unmc.edu::2da37a2d-b4cd-4128-843d-bd52557c3259" providerId="AD" clId="Web-{28CE5FF0-0213-3EAF-234F-AEBC99D14E00}" dt="2020-02-25T03:57:10.229" v="482"/>
          <ac:picMkLst>
            <pc:docMk/>
            <pc:sldMk cId="4178044995" sldId="283"/>
            <ac:picMk id="18" creationId="{F55020CC-15BC-4B8B-9AFB-506EC79F1E2E}"/>
          </ac:picMkLst>
        </pc:picChg>
        <pc:cxnChg chg="add">
          <ac:chgData name="Klepper, Christian N" userId="S::christian.klepper@unmc.edu::2da37a2d-b4cd-4128-843d-bd52557c3259" providerId="AD" clId="Web-{28CE5FF0-0213-3EAF-234F-AEBC99D14E00}" dt="2020-02-25T03:58:44.838" v="501"/>
          <ac:cxnSpMkLst>
            <pc:docMk/>
            <pc:sldMk cId="4178044995" sldId="283"/>
            <ac:cxnSpMk id="29" creationId="{49CD1692-827B-4C8D-B4A1-134FD04CF45C}"/>
          </ac:cxnSpMkLst>
        </pc:cxnChg>
        <pc:cxnChg chg="add del">
          <ac:chgData name="Klepper, Christian N" userId="S::christian.klepper@unmc.edu::2da37a2d-b4cd-4128-843d-bd52557c3259" providerId="AD" clId="Web-{28CE5FF0-0213-3EAF-234F-AEBC99D14E00}" dt="2020-02-25T03:57:10.229" v="482"/>
          <ac:cxnSpMkLst>
            <pc:docMk/>
            <pc:sldMk cId="4178044995" sldId="283"/>
            <ac:cxnSpMk id="32" creationId="{43621FD4-D14D-45D5-9A57-9A2DE5EA59C0}"/>
          </ac:cxnSpMkLst>
        </pc:cxnChg>
      </pc:sldChg>
      <pc:sldChg chg="addSp modSp mod modClrScheme chgLayout">
        <pc:chgData name="Klepper, Christian N" userId="S::christian.klepper@unmc.edu::2da37a2d-b4cd-4128-843d-bd52557c3259" providerId="AD" clId="Web-{28CE5FF0-0213-3EAF-234F-AEBC99D14E00}" dt="2020-02-25T03:18:04.810" v="42"/>
        <pc:sldMkLst>
          <pc:docMk/>
          <pc:sldMk cId="4139413794" sldId="284"/>
        </pc:sldMkLst>
        <pc:spChg chg="mod ord">
          <ac:chgData name="Klepper, Christian N" userId="S::christian.klepper@unmc.edu::2da37a2d-b4cd-4128-843d-bd52557c3259" providerId="AD" clId="Web-{28CE5FF0-0213-3EAF-234F-AEBC99D14E00}" dt="2020-02-25T03:18:04.810" v="42"/>
          <ac:spMkLst>
            <pc:docMk/>
            <pc:sldMk cId="4139413794" sldId="284"/>
            <ac:spMk id="2" creationId="{00000000-0000-0000-0000-000000000000}"/>
          </ac:spMkLst>
        </pc:spChg>
        <pc:spChg chg="add mod ord">
          <ac:chgData name="Klepper, Christian N" userId="S::christian.klepper@unmc.edu::2da37a2d-b4cd-4128-843d-bd52557c3259" providerId="AD" clId="Web-{28CE5FF0-0213-3EAF-234F-AEBC99D14E00}" dt="2020-02-25T03:18:04.810" v="42"/>
          <ac:spMkLst>
            <pc:docMk/>
            <pc:sldMk cId="4139413794" sldId="284"/>
            <ac:spMk id="3" creationId="{61258F10-E96E-4185-8D8F-6E62D47C6D5E}"/>
          </ac:spMkLst>
        </pc:spChg>
      </pc:sldChg>
      <pc:sldChg chg="modSp mod modClrScheme chgLayout">
        <pc:chgData name="Klepper, Christian N" userId="S::christian.klepper@unmc.edu::2da37a2d-b4cd-4128-843d-bd52557c3259" providerId="AD" clId="Web-{28CE5FF0-0213-3EAF-234F-AEBC99D14E00}" dt="2020-02-25T03:18:04.810" v="42"/>
        <pc:sldMkLst>
          <pc:docMk/>
          <pc:sldMk cId="256934680" sldId="285"/>
        </pc:sldMkLst>
        <pc:spChg chg="mod ord">
          <ac:chgData name="Klepper, Christian N" userId="S::christian.klepper@unmc.edu::2da37a2d-b4cd-4128-843d-bd52557c3259" providerId="AD" clId="Web-{28CE5FF0-0213-3EAF-234F-AEBC99D14E00}" dt="2020-02-25T03:18:04.810" v="42"/>
          <ac:spMkLst>
            <pc:docMk/>
            <pc:sldMk cId="256934680" sldId="285"/>
            <ac:spMk id="3" creationId="{00000000-0000-0000-0000-000000000000}"/>
          </ac:spMkLst>
        </pc:spChg>
        <pc:spChg chg="mod ord">
          <ac:chgData name="Klepper, Christian N" userId="S::christian.klepper@unmc.edu::2da37a2d-b4cd-4128-843d-bd52557c3259" providerId="AD" clId="Web-{28CE5FF0-0213-3EAF-234F-AEBC99D14E00}" dt="2020-02-25T03:18:04.810" v="42"/>
          <ac:spMkLst>
            <pc:docMk/>
            <pc:sldMk cId="256934680" sldId="285"/>
            <ac:spMk id="4" creationId="{00000000-0000-0000-0000-000000000000}"/>
          </ac:spMkLst>
        </pc:spChg>
      </pc:sldChg>
      <pc:sldChg chg="modSp mod modClrScheme chgLayout">
        <pc:chgData name="Klepper, Christian N" userId="S::christian.klepper@unmc.edu::2da37a2d-b4cd-4128-843d-bd52557c3259" providerId="AD" clId="Web-{28CE5FF0-0213-3EAF-234F-AEBC99D14E00}" dt="2020-02-25T03:18:04.810" v="42"/>
        <pc:sldMkLst>
          <pc:docMk/>
          <pc:sldMk cId="2695239258" sldId="286"/>
        </pc:sldMkLst>
        <pc:spChg chg="mod ord">
          <ac:chgData name="Klepper, Christian N" userId="S::christian.klepper@unmc.edu::2da37a2d-b4cd-4128-843d-bd52557c3259" providerId="AD" clId="Web-{28CE5FF0-0213-3EAF-234F-AEBC99D14E00}" dt="2020-02-25T03:18:04.810" v="42"/>
          <ac:spMkLst>
            <pc:docMk/>
            <pc:sldMk cId="2695239258" sldId="286"/>
            <ac:spMk id="2" creationId="{00000000-0000-0000-0000-000000000000}"/>
          </ac:spMkLst>
        </pc:spChg>
        <pc:spChg chg="mod ord">
          <ac:chgData name="Klepper, Christian N" userId="S::christian.klepper@unmc.edu::2da37a2d-b4cd-4128-843d-bd52557c3259" providerId="AD" clId="Web-{28CE5FF0-0213-3EAF-234F-AEBC99D14E00}" dt="2020-02-25T03:18:04.810" v="42"/>
          <ac:spMkLst>
            <pc:docMk/>
            <pc:sldMk cId="2695239258" sldId="286"/>
            <ac:spMk id="3" creationId="{00000000-0000-0000-0000-000000000000}"/>
          </ac:spMkLst>
        </pc:spChg>
      </pc:sldChg>
      <pc:sldChg chg="modSp mod modClrScheme chgLayout">
        <pc:chgData name="Klepper, Christian N" userId="S::christian.klepper@unmc.edu::2da37a2d-b4cd-4128-843d-bd52557c3259" providerId="AD" clId="Web-{28CE5FF0-0213-3EAF-234F-AEBC99D14E00}" dt="2020-02-25T03:21:55.638" v="137" actId="20577"/>
        <pc:sldMkLst>
          <pc:docMk/>
          <pc:sldMk cId="1038620710" sldId="287"/>
        </pc:sldMkLst>
        <pc:spChg chg="mod ord">
          <ac:chgData name="Klepper, Christian N" userId="S::christian.klepper@unmc.edu::2da37a2d-b4cd-4128-843d-bd52557c3259" providerId="AD" clId="Web-{28CE5FF0-0213-3EAF-234F-AEBC99D14E00}" dt="2020-02-25T03:18:04.810" v="42"/>
          <ac:spMkLst>
            <pc:docMk/>
            <pc:sldMk cId="1038620710" sldId="287"/>
            <ac:spMk id="2" creationId="{00000000-0000-0000-0000-000000000000}"/>
          </ac:spMkLst>
        </pc:spChg>
        <pc:spChg chg="mod ord">
          <ac:chgData name="Klepper, Christian N" userId="S::christian.klepper@unmc.edu::2da37a2d-b4cd-4128-843d-bd52557c3259" providerId="AD" clId="Web-{28CE5FF0-0213-3EAF-234F-AEBC99D14E00}" dt="2020-02-25T03:21:55.638" v="137" actId="20577"/>
          <ac:spMkLst>
            <pc:docMk/>
            <pc:sldMk cId="1038620710" sldId="287"/>
            <ac:spMk id="3" creationId="{00000000-0000-0000-0000-000000000000}"/>
          </ac:spMkLst>
        </pc:spChg>
      </pc:sldChg>
      <pc:sldChg chg="addSp modSp mod setBg modClrScheme chgLayout">
        <pc:chgData name="Klepper, Christian N" userId="S::christian.klepper@unmc.edu::2da37a2d-b4cd-4128-843d-bd52557c3259" providerId="AD" clId="Web-{28CE5FF0-0213-3EAF-234F-AEBC99D14E00}" dt="2020-02-25T03:39:54.792" v="387"/>
        <pc:sldMkLst>
          <pc:docMk/>
          <pc:sldMk cId="3390722321" sldId="288"/>
        </pc:sldMkLst>
        <pc:spChg chg="mod ord">
          <ac:chgData name="Klepper, Christian N" userId="S::christian.klepper@unmc.edu::2da37a2d-b4cd-4128-843d-bd52557c3259" providerId="AD" clId="Web-{28CE5FF0-0213-3EAF-234F-AEBC99D14E00}" dt="2020-02-25T03:39:54.792" v="387"/>
          <ac:spMkLst>
            <pc:docMk/>
            <pc:sldMk cId="3390722321" sldId="288"/>
            <ac:spMk id="2" creationId="{00000000-0000-0000-0000-000000000000}"/>
          </ac:spMkLst>
        </pc:spChg>
        <pc:spChg chg="mod ord">
          <ac:chgData name="Klepper, Christian N" userId="S::christian.klepper@unmc.edu::2da37a2d-b4cd-4128-843d-bd52557c3259" providerId="AD" clId="Web-{28CE5FF0-0213-3EAF-234F-AEBC99D14E00}" dt="2020-02-25T03:39:54.792" v="387"/>
          <ac:spMkLst>
            <pc:docMk/>
            <pc:sldMk cId="3390722321" sldId="288"/>
            <ac:spMk id="3" creationId="{00000000-0000-0000-0000-000000000000}"/>
          </ac:spMkLst>
        </pc:spChg>
        <pc:spChg chg="add">
          <ac:chgData name="Klepper, Christian N" userId="S::christian.klepper@unmc.edu::2da37a2d-b4cd-4128-843d-bd52557c3259" providerId="AD" clId="Web-{28CE5FF0-0213-3EAF-234F-AEBC99D14E00}" dt="2020-02-25T03:39:54.792" v="387"/>
          <ac:spMkLst>
            <pc:docMk/>
            <pc:sldMk cId="3390722321" sldId="288"/>
            <ac:spMk id="8" creationId="{1BB867FF-FC45-48F7-8104-F89BE54909F1}"/>
          </ac:spMkLst>
        </pc:spChg>
        <pc:spChg chg="add">
          <ac:chgData name="Klepper, Christian N" userId="S::christian.klepper@unmc.edu::2da37a2d-b4cd-4128-843d-bd52557c3259" providerId="AD" clId="Web-{28CE5FF0-0213-3EAF-234F-AEBC99D14E00}" dt="2020-02-25T03:39:54.792" v="387"/>
          <ac:spMkLst>
            <pc:docMk/>
            <pc:sldMk cId="3390722321" sldId="288"/>
            <ac:spMk id="10" creationId="{8BB56887-D0D5-4F0C-9E19-7247EB83C8B7}"/>
          </ac:spMkLst>
        </pc:spChg>
        <pc:spChg chg="add">
          <ac:chgData name="Klepper, Christian N" userId="S::christian.klepper@unmc.edu::2da37a2d-b4cd-4128-843d-bd52557c3259" providerId="AD" clId="Web-{28CE5FF0-0213-3EAF-234F-AEBC99D14E00}" dt="2020-02-25T03:39:54.792" v="387"/>
          <ac:spMkLst>
            <pc:docMk/>
            <pc:sldMk cId="3390722321" sldId="288"/>
            <ac:spMk id="12" creationId="{081E4A58-353D-44AE-B2FC-2A74E2E400F7}"/>
          </ac:spMkLst>
        </pc:spChg>
      </pc:sldChg>
      <pc:sldChg chg="addSp delSp modSp mod setBg modClrScheme delDesignElem chgLayout">
        <pc:chgData name="Klepper, Christian N" userId="S::christian.klepper@unmc.edu::2da37a2d-b4cd-4128-843d-bd52557c3259" providerId="AD" clId="Web-{28CE5FF0-0213-3EAF-234F-AEBC99D14E00}" dt="2020-02-25T19:35:57.815" v="519"/>
        <pc:sldMkLst>
          <pc:docMk/>
          <pc:sldMk cId="1020545001" sldId="289"/>
        </pc:sldMkLst>
        <pc:spChg chg="mod ord">
          <ac:chgData name="Klepper, Christian N" userId="S::christian.klepper@unmc.edu::2da37a2d-b4cd-4128-843d-bd52557c3259" providerId="AD" clId="Web-{28CE5FF0-0213-3EAF-234F-AEBC99D14E00}" dt="2020-02-25T19:35:57.815" v="519"/>
          <ac:spMkLst>
            <pc:docMk/>
            <pc:sldMk cId="1020545001" sldId="289"/>
            <ac:spMk id="2" creationId="{00000000-0000-0000-0000-000000000000}"/>
          </ac:spMkLst>
        </pc:spChg>
        <pc:spChg chg="del mod ord">
          <ac:chgData name="Klepper, Christian N" userId="S::christian.klepper@unmc.edu::2da37a2d-b4cd-4128-843d-bd52557c3259" providerId="AD" clId="Web-{28CE5FF0-0213-3EAF-234F-AEBC99D14E00}" dt="2020-02-25T03:47:58.682" v="438"/>
          <ac:spMkLst>
            <pc:docMk/>
            <pc:sldMk cId="1020545001" sldId="289"/>
            <ac:spMk id="3" creationId="{00000000-0000-0000-0000-000000000000}"/>
          </ac:spMkLst>
        </pc:spChg>
        <pc:spChg chg="add del">
          <ac:chgData name="Klepper, Christian N" userId="S::christian.klepper@unmc.edu::2da37a2d-b4cd-4128-843d-bd52557c3259" providerId="AD" clId="Web-{28CE5FF0-0213-3EAF-234F-AEBC99D14E00}" dt="2020-02-25T03:47:58.682" v="438"/>
          <ac:spMkLst>
            <pc:docMk/>
            <pc:sldMk cId="1020545001" sldId="289"/>
            <ac:spMk id="5" creationId="{1BB867FF-FC45-48F7-8104-F89BE54909F1}"/>
          </ac:spMkLst>
        </pc:spChg>
        <pc:spChg chg="add del">
          <ac:chgData name="Klepper, Christian N" userId="S::christian.klepper@unmc.edu::2da37a2d-b4cd-4128-843d-bd52557c3259" providerId="AD" clId="Web-{28CE5FF0-0213-3EAF-234F-AEBC99D14E00}" dt="2020-02-25T03:47:58.682" v="438"/>
          <ac:spMkLst>
            <pc:docMk/>
            <pc:sldMk cId="1020545001" sldId="289"/>
            <ac:spMk id="6" creationId="{8BB56887-D0D5-4F0C-9E19-7247EB83C8B7}"/>
          </ac:spMkLst>
        </pc:spChg>
        <pc:spChg chg="add del">
          <ac:chgData name="Klepper, Christian N" userId="S::christian.klepper@unmc.edu::2da37a2d-b4cd-4128-843d-bd52557c3259" providerId="AD" clId="Web-{28CE5FF0-0213-3EAF-234F-AEBC99D14E00}" dt="2020-02-25T03:47:58.682" v="438"/>
          <ac:spMkLst>
            <pc:docMk/>
            <pc:sldMk cId="1020545001" sldId="289"/>
            <ac:spMk id="7" creationId="{081E4A58-353D-44AE-B2FC-2A74E2E400F7}"/>
          </ac:spMkLst>
        </pc:spChg>
        <pc:spChg chg="add del">
          <ac:chgData name="Klepper, Christian N" userId="S::christian.klepper@unmc.edu::2da37a2d-b4cd-4128-843d-bd52557c3259" providerId="AD" clId="Web-{28CE5FF0-0213-3EAF-234F-AEBC99D14E00}" dt="2020-02-25T03:17:07.404" v="34"/>
          <ac:spMkLst>
            <pc:docMk/>
            <pc:sldMk cId="1020545001" sldId="289"/>
            <ac:spMk id="8" creationId="{7BB7F823-6636-48BA-941D-E64678636AFC}"/>
          </ac:spMkLst>
        </pc:spChg>
        <pc:spChg chg="add del">
          <ac:chgData name="Klepper, Christian N" userId="S::christian.klepper@unmc.edu::2da37a2d-b4cd-4128-843d-bd52557c3259" providerId="AD" clId="Web-{28CE5FF0-0213-3EAF-234F-AEBC99D14E00}" dt="2020-02-25T03:17:07.404" v="34"/>
          <ac:spMkLst>
            <pc:docMk/>
            <pc:sldMk cId="1020545001" sldId="289"/>
            <ac:spMk id="10" creationId="{A87B67E4-C0EB-443E-9F52-71057ADE6C17}"/>
          </ac:spMkLst>
        </pc:spChg>
        <pc:spChg chg="add del">
          <ac:chgData name="Klepper, Christian N" userId="S::christian.klepper@unmc.edu::2da37a2d-b4cd-4128-843d-bd52557c3259" providerId="AD" clId="Web-{28CE5FF0-0213-3EAF-234F-AEBC99D14E00}" dt="2020-02-25T19:35:57.815" v="519"/>
          <ac:spMkLst>
            <pc:docMk/>
            <pc:sldMk cId="1020545001" sldId="289"/>
            <ac:spMk id="11" creationId="{2B566528-1B12-4246-9431-5C2D7D081168}"/>
          </ac:spMkLst>
        </pc:spChg>
        <pc:spChg chg="add del">
          <ac:chgData name="Klepper, Christian N" userId="S::christian.klepper@unmc.edu::2da37a2d-b4cd-4128-843d-bd52557c3259" providerId="AD" clId="Web-{28CE5FF0-0213-3EAF-234F-AEBC99D14E00}" dt="2020-02-25T03:17:07.404" v="34"/>
          <ac:spMkLst>
            <pc:docMk/>
            <pc:sldMk cId="1020545001" sldId="289"/>
            <ac:spMk id="12" creationId="{4DE0FBC4-76C2-4FA1-A14B-AF5A773FF09E}"/>
          </ac:spMkLst>
        </pc:spChg>
        <pc:spChg chg="add del">
          <ac:chgData name="Klepper, Christian N" userId="S::christian.klepper@unmc.edu::2da37a2d-b4cd-4128-843d-bd52557c3259" providerId="AD" clId="Web-{28CE5FF0-0213-3EAF-234F-AEBC99D14E00}" dt="2020-02-25T03:17:07.404" v="34"/>
          <ac:spMkLst>
            <pc:docMk/>
            <pc:sldMk cId="1020545001" sldId="289"/>
            <ac:spMk id="14" creationId="{44D1819B-21EB-4EB0-8BD9-B686574AD96B}"/>
          </ac:spMkLst>
        </pc:spChg>
        <pc:spChg chg="add del">
          <ac:chgData name="Klepper, Christian N" userId="S::christian.klepper@unmc.edu::2da37a2d-b4cd-4128-843d-bd52557c3259" providerId="AD" clId="Web-{28CE5FF0-0213-3EAF-234F-AEBC99D14E00}" dt="2020-02-25T19:35:57.815" v="519"/>
          <ac:spMkLst>
            <pc:docMk/>
            <pc:sldMk cId="1020545001" sldId="289"/>
            <ac:spMk id="16" creationId="{2E80C965-DB6D-4F81-9E9E-B027384D0BD6}"/>
          </ac:spMkLst>
        </pc:spChg>
        <pc:spChg chg="add del">
          <ac:chgData name="Klepper, Christian N" userId="S::christian.klepper@unmc.edu::2da37a2d-b4cd-4128-843d-bd52557c3259" providerId="AD" clId="Web-{28CE5FF0-0213-3EAF-234F-AEBC99D14E00}" dt="2020-02-25T19:35:57.815" v="519"/>
          <ac:spMkLst>
            <pc:docMk/>
            <pc:sldMk cId="1020545001" sldId="289"/>
            <ac:spMk id="18" creationId="{A580F890-B085-4E95-96AA-55AEBEC5CE6E}"/>
          </ac:spMkLst>
        </pc:spChg>
        <pc:spChg chg="add del">
          <ac:chgData name="Klepper, Christian N" userId="S::christian.klepper@unmc.edu::2da37a2d-b4cd-4128-843d-bd52557c3259" providerId="AD" clId="Web-{28CE5FF0-0213-3EAF-234F-AEBC99D14E00}" dt="2020-02-25T19:35:57.815" v="519"/>
          <ac:spMkLst>
            <pc:docMk/>
            <pc:sldMk cId="1020545001" sldId="289"/>
            <ac:spMk id="20" creationId="{D3F51FEB-38FB-4F6C-9F7B-2F2AFAB65463}"/>
          </ac:spMkLst>
        </pc:spChg>
        <pc:spChg chg="add del">
          <ac:chgData name="Klepper, Christian N" userId="S::christian.klepper@unmc.edu::2da37a2d-b4cd-4128-843d-bd52557c3259" providerId="AD" clId="Web-{28CE5FF0-0213-3EAF-234F-AEBC99D14E00}" dt="2020-02-25T19:35:57.815" v="519"/>
          <ac:spMkLst>
            <pc:docMk/>
            <pc:sldMk cId="1020545001" sldId="289"/>
            <ac:spMk id="22" creationId="{1E547BA6-BAE0-43BB-A7CA-60F69CE252F0}"/>
          </ac:spMkLst>
        </pc:spChg>
        <pc:graphicFrameChg chg="add mod modGraphic">
          <ac:chgData name="Klepper, Christian N" userId="S::christian.klepper@unmc.edu::2da37a2d-b4cd-4128-843d-bd52557c3259" providerId="AD" clId="Web-{28CE5FF0-0213-3EAF-234F-AEBC99D14E00}" dt="2020-02-25T19:35:57.815" v="519"/>
          <ac:graphicFrameMkLst>
            <pc:docMk/>
            <pc:sldMk cId="1020545001" sldId="289"/>
            <ac:graphicFrameMk id="9" creationId="{C519DC6E-37D8-44EF-A2DD-BBC0F138D028}"/>
          </ac:graphicFrameMkLst>
        </pc:graphicFrameChg>
      </pc:sldChg>
      <pc:sldChg chg="addSp modSp mod setBg modClrScheme chgLayout">
        <pc:chgData name="Klepper, Christian N" userId="S::christian.klepper@unmc.edu::2da37a2d-b4cd-4128-843d-bd52557c3259" providerId="AD" clId="Web-{28CE5FF0-0213-3EAF-234F-AEBC99D14E00}" dt="2020-02-25T03:39:17.121" v="384"/>
        <pc:sldMkLst>
          <pc:docMk/>
          <pc:sldMk cId="3012256768" sldId="290"/>
        </pc:sldMkLst>
        <pc:spChg chg="mod ord">
          <ac:chgData name="Klepper, Christian N" userId="S::christian.klepper@unmc.edu::2da37a2d-b4cd-4128-843d-bd52557c3259" providerId="AD" clId="Web-{28CE5FF0-0213-3EAF-234F-AEBC99D14E00}" dt="2020-02-25T03:39:17.121" v="384"/>
          <ac:spMkLst>
            <pc:docMk/>
            <pc:sldMk cId="3012256768" sldId="290"/>
            <ac:spMk id="2" creationId="{00000000-0000-0000-0000-000000000000}"/>
          </ac:spMkLst>
        </pc:spChg>
        <pc:spChg chg="mod ord">
          <ac:chgData name="Klepper, Christian N" userId="S::christian.klepper@unmc.edu::2da37a2d-b4cd-4128-843d-bd52557c3259" providerId="AD" clId="Web-{28CE5FF0-0213-3EAF-234F-AEBC99D14E00}" dt="2020-02-25T03:39:17.121" v="384"/>
          <ac:spMkLst>
            <pc:docMk/>
            <pc:sldMk cId="3012256768" sldId="290"/>
            <ac:spMk id="3" creationId="{00000000-0000-0000-0000-000000000000}"/>
          </ac:spMkLst>
        </pc:spChg>
        <pc:spChg chg="add">
          <ac:chgData name="Klepper, Christian N" userId="S::christian.klepper@unmc.edu::2da37a2d-b4cd-4128-843d-bd52557c3259" providerId="AD" clId="Web-{28CE5FF0-0213-3EAF-234F-AEBC99D14E00}" dt="2020-02-25T03:39:17.121" v="384"/>
          <ac:spMkLst>
            <pc:docMk/>
            <pc:sldMk cId="3012256768" sldId="290"/>
            <ac:spMk id="8" creationId="{1BB867FF-FC45-48F7-8104-F89BE54909F1}"/>
          </ac:spMkLst>
        </pc:spChg>
        <pc:spChg chg="add">
          <ac:chgData name="Klepper, Christian N" userId="S::christian.klepper@unmc.edu::2da37a2d-b4cd-4128-843d-bd52557c3259" providerId="AD" clId="Web-{28CE5FF0-0213-3EAF-234F-AEBC99D14E00}" dt="2020-02-25T03:39:17.121" v="384"/>
          <ac:spMkLst>
            <pc:docMk/>
            <pc:sldMk cId="3012256768" sldId="290"/>
            <ac:spMk id="10" creationId="{8BB56887-D0D5-4F0C-9E19-7247EB83C8B7}"/>
          </ac:spMkLst>
        </pc:spChg>
        <pc:spChg chg="add">
          <ac:chgData name="Klepper, Christian N" userId="S::christian.klepper@unmc.edu::2da37a2d-b4cd-4128-843d-bd52557c3259" providerId="AD" clId="Web-{28CE5FF0-0213-3EAF-234F-AEBC99D14E00}" dt="2020-02-25T03:39:17.121" v="384"/>
          <ac:spMkLst>
            <pc:docMk/>
            <pc:sldMk cId="3012256768" sldId="290"/>
            <ac:spMk id="12" creationId="{081E4A58-353D-44AE-B2FC-2A74E2E400F7}"/>
          </ac:spMkLst>
        </pc:spChg>
      </pc:sldChg>
      <pc:sldChg chg="addSp delSp modSp mod setBg modClrScheme chgLayout">
        <pc:chgData name="Klepper, Christian N" userId="S::christian.klepper@unmc.edu::2da37a2d-b4cd-4128-843d-bd52557c3259" providerId="AD" clId="Web-{28CE5FF0-0213-3EAF-234F-AEBC99D14E00}" dt="2020-02-25T03:52:26.761" v="461"/>
        <pc:sldMkLst>
          <pc:docMk/>
          <pc:sldMk cId="1665779742" sldId="291"/>
        </pc:sldMkLst>
        <pc:spChg chg="mod ord">
          <ac:chgData name="Klepper, Christian N" userId="S::christian.klepper@unmc.edu::2da37a2d-b4cd-4128-843d-bd52557c3259" providerId="AD" clId="Web-{28CE5FF0-0213-3EAF-234F-AEBC99D14E00}" dt="2020-02-25T03:52:26.761" v="461"/>
          <ac:spMkLst>
            <pc:docMk/>
            <pc:sldMk cId="1665779742" sldId="291"/>
            <ac:spMk id="100" creationId="{00000000-0000-0000-0000-000000000000}"/>
          </ac:spMkLst>
        </pc:spChg>
        <pc:spChg chg="del mod ord">
          <ac:chgData name="Klepper, Christian N" userId="S::christian.klepper@unmc.edu::2da37a2d-b4cd-4128-843d-bd52557c3259" providerId="AD" clId="Web-{28CE5FF0-0213-3EAF-234F-AEBC99D14E00}" dt="2020-02-25T03:51:16.589" v="451"/>
          <ac:spMkLst>
            <pc:docMk/>
            <pc:sldMk cId="1665779742" sldId="291"/>
            <ac:spMk id="101" creationId="{00000000-0000-0000-0000-000000000000}"/>
          </ac:spMkLst>
        </pc:spChg>
        <pc:spChg chg="add del">
          <ac:chgData name="Klepper, Christian N" userId="S::christian.klepper@unmc.edu::2da37a2d-b4cd-4128-843d-bd52557c3259" providerId="AD" clId="Web-{28CE5FF0-0213-3EAF-234F-AEBC99D14E00}" dt="2020-02-25T03:51:16.589" v="451"/>
          <ac:spMkLst>
            <pc:docMk/>
            <pc:sldMk cId="1665779742" sldId="291"/>
            <ac:spMk id="106" creationId="{F837543A-6020-4505-A233-C9DB4BF74011}"/>
          </ac:spMkLst>
        </pc:spChg>
        <pc:spChg chg="add del">
          <ac:chgData name="Klepper, Christian N" userId="S::christian.klepper@unmc.edu::2da37a2d-b4cd-4128-843d-bd52557c3259" providerId="AD" clId="Web-{28CE5FF0-0213-3EAF-234F-AEBC99D14E00}" dt="2020-02-25T03:51:16.589" v="451"/>
          <ac:spMkLst>
            <pc:docMk/>
            <pc:sldMk cId="1665779742" sldId="291"/>
            <ac:spMk id="108" creationId="{35B16301-FB18-48BA-A6DD-C37CAF6F9A18}"/>
          </ac:spMkLst>
        </pc:spChg>
        <pc:spChg chg="add del">
          <ac:chgData name="Klepper, Christian N" userId="S::christian.klepper@unmc.edu::2da37a2d-b4cd-4128-843d-bd52557c3259" providerId="AD" clId="Web-{28CE5FF0-0213-3EAF-234F-AEBC99D14E00}" dt="2020-02-25T03:51:16.589" v="451"/>
          <ac:spMkLst>
            <pc:docMk/>
            <pc:sldMk cId="1665779742" sldId="291"/>
            <ac:spMk id="110" creationId="{C3C0D90E-074A-4F52-9B11-B52BEF4BCBE5}"/>
          </ac:spMkLst>
        </pc:spChg>
        <pc:spChg chg="add del">
          <ac:chgData name="Klepper, Christian N" userId="S::christian.klepper@unmc.edu::2da37a2d-b4cd-4128-843d-bd52557c3259" providerId="AD" clId="Web-{28CE5FF0-0213-3EAF-234F-AEBC99D14E00}" dt="2020-02-25T03:51:16.589" v="451"/>
          <ac:spMkLst>
            <pc:docMk/>
            <pc:sldMk cId="1665779742" sldId="291"/>
            <ac:spMk id="112" creationId="{CABBD4C1-E6F8-46F6-8152-A8A97490BF4D}"/>
          </ac:spMkLst>
        </pc:spChg>
        <pc:spChg chg="add del">
          <ac:chgData name="Klepper, Christian N" userId="S::christian.klepper@unmc.edu::2da37a2d-b4cd-4128-843d-bd52557c3259" providerId="AD" clId="Web-{28CE5FF0-0213-3EAF-234F-AEBC99D14E00}" dt="2020-02-25T03:51:16.589" v="451"/>
          <ac:spMkLst>
            <pc:docMk/>
            <pc:sldMk cId="1665779742" sldId="291"/>
            <ac:spMk id="114" creationId="{83BA5EF5-1FE9-4BF9-83BB-269BCDDF6156}"/>
          </ac:spMkLst>
        </pc:spChg>
        <pc:spChg chg="add del">
          <ac:chgData name="Klepper, Christian N" userId="S::christian.klepper@unmc.edu::2da37a2d-b4cd-4128-843d-bd52557c3259" providerId="AD" clId="Web-{28CE5FF0-0213-3EAF-234F-AEBC99D14E00}" dt="2020-02-25T03:51:16.589" v="451"/>
          <ac:spMkLst>
            <pc:docMk/>
            <pc:sldMk cId="1665779742" sldId="291"/>
            <ac:spMk id="118" creationId="{88853921-7BC9-4BDE-ACAB-133C683C82D6}"/>
          </ac:spMkLst>
        </pc:spChg>
        <pc:spChg chg="add del">
          <ac:chgData name="Klepper, Christian N" userId="S::christian.klepper@unmc.edu::2da37a2d-b4cd-4128-843d-bd52557c3259" providerId="AD" clId="Web-{28CE5FF0-0213-3EAF-234F-AEBC99D14E00}" dt="2020-02-25T03:51:16.589" v="451"/>
          <ac:spMkLst>
            <pc:docMk/>
            <pc:sldMk cId="1665779742" sldId="291"/>
            <ac:spMk id="120" creationId="{09192968-3AE7-4470-A61C-97294BB92731}"/>
          </ac:spMkLst>
        </pc:spChg>
        <pc:spChg chg="add del">
          <ac:chgData name="Klepper, Christian N" userId="S::christian.klepper@unmc.edu::2da37a2d-b4cd-4128-843d-bd52557c3259" providerId="AD" clId="Web-{28CE5FF0-0213-3EAF-234F-AEBC99D14E00}" dt="2020-02-25T03:51:16.589" v="451"/>
          <ac:spMkLst>
            <pc:docMk/>
            <pc:sldMk cId="1665779742" sldId="291"/>
            <ac:spMk id="122" creationId="{3AB72E55-43E4-4356-BFE8-E2102CB0B505}"/>
          </ac:spMkLst>
        </pc:spChg>
        <pc:spChg chg="add del">
          <ac:chgData name="Klepper, Christian N" userId="S::christian.klepper@unmc.edu::2da37a2d-b4cd-4128-843d-bd52557c3259" providerId="AD" clId="Web-{28CE5FF0-0213-3EAF-234F-AEBC99D14E00}" dt="2020-02-25T03:52:26.761" v="461"/>
          <ac:spMkLst>
            <pc:docMk/>
            <pc:sldMk cId="1665779742" sldId="291"/>
            <ac:spMk id="129" creationId="{2B566528-1B12-4246-9431-5C2D7D081168}"/>
          </ac:spMkLst>
        </pc:spChg>
        <pc:spChg chg="add del">
          <ac:chgData name="Klepper, Christian N" userId="S::christian.klepper@unmc.edu::2da37a2d-b4cd-4128-843d-bd52557c3259" providerId="AD" clId="Web-{28CE5FF0-0213-3EAF-234F-AEBC99D14E00}" dt="2020-02-25T03:52:26.761" v="461"/>
          <ac:spMkLst>
            <pc:docMk/>
            <pc:sldMk cId="1665779742" sldId="291"/>
            <ac:spMk id="131" creationId="{2E80C965-DB6D-4F81-9E9E-B027384D0BD6}"/>
          </ac:spMkLst>
        </pc:spChg>
        <pc:spChg chg="add del">
          <ac:chgData name="Klepper, Christian N" userId="S::christian.klepper@unmc.edu::2da37a2d-b4cd-4128-843d-bd52557c3259" providerId="AD" clId="Web-{28CE5FF0-0213-3EAF-234F-AEBC99D14E00}" dt="2020-02-25T03:52:26.761" v="461"/>
          <ac:spMkLst>
            <pc:docMk/>
            <pc:sldMk cId="1665779742" sldId="291"/>
            <ac:spMk id="133" creationId="{A580F890-B085-4E95-96AA-55AEBEC5CE6E}"/>
          </ac:spMkLst>
        </pc:spChg>
        <pc:spChg chg="add del">
          <ac:chgData name="Klepper, Christian N" userId="S::christian.klepper@unmc.edu::2da37a2d-b4cd-4128-843d-bd52557c3259" providerId="AD" clId="Web-{28CE5FF0-0213-3EAF-234F-AEBC99D14E00}" dt="2020-02-25T03:52:26.761" v="461"/>
          <ac:spMkLst>
            <pc:docMk/>
            <pc:sldMk cId="1665779742" sldId="291"/>
            <ac:spMk id="135" creationId="{D3F51FEB-38FB-4F6C-9F7B-2F2AFAB65463}"/>
          </ac:spMkLst>
        </pc:spChg>
        <pc:spChg chg="add del">
          <ac:chgData name="Klepper, Christian N" userId="S::christian.klepper@unmc.edu::2da37a2d-b4cd-4128-843d-bd52557c3259" providerId="AD" clId="Web-{28CE5FF0-0213-3EAF-234F-AEBC99D14E00}" dt="2020-02-25T03:52:26.761" v="461"/>
          <ac:spMkLst>
            <pc:docMk/>
            <pc:sldMk cId="1665779742" sldId="291"/>
            <ac:spMk id="137" creationId="{1E547BA6-BAE0-43BB-A7CA-60F69CE252F0}"/>
          </ac:spMkLst>
        </pc:spChg>
        <pc:spChg chg="add">
          <ac:chgData name="Klepper, Christian N" userId="S::christian.klepper@unmc.edu::2da37a2d-b4cd-4128-843d-bd52557c3259" providerId="AD" clId="Web-{28CE5FF0-0213-3EAF-234F-AEBC99D14E00}" dt="2020-02-25T03:52:26.761" v="461"/>
          <ac:spMkLst>
            <pc:docMk/>
            <pc:sldMk cId="1665779742" sldId="291"/>
            <ac:spMk id="139" creationId="{FDDEF810-FBAE-4C80-B905-316331395C3D}"/>
          </ac:spMkLst>
        </pc:spChg>
        <pc:spChg chg="add">
          <ac:chgData name="Klepper, Christian N" userId="S::christian.klepper@unmc.edu::2da37a2d-b4cd-4128-843d-bd52557c3259" providerId="AD" clId="Web-{28CE5FF0-0213-3EAF-234F-AEBC99D14E00}" dt="2020-02-25T03:52:26.761" v="461"/>
          <ac:spMkLst>
            <pc:docMk/>
            <pc:sldMk cId="1665779742" sldId="291"/>
            <ac:spMk id="140" creationId="{FD8C7A0F-D774-4978-AA9C-7E703C2F463A}"/>
          </ac:spMkLst>
        </pc:spChg>
        <pc:spChg chg="add">
          <ac:chgData name="Klepper, Christian N" userId="S::christian.klepper@unmc.edu::2da37a2d-b4cd-4128-843d-bd52557c3259" providerId="AD" clId="Web-{28CE5FF0-0213-3EAF-234F-AEBC99D14E00}" dt="2020-02-25T03:52:26.761" v="461"/>
          <ac:spMkLst>
            <pc:docMk/>
            <pc:sldMk cId="1665779742" sldId="291"/>
            <ac:spMk id="141" creationId="{61C7310A-3A42-4F75-8058-7F39E52B11BC}"/>
          </ac:spMkLst>
        </pc:spChg>
        <pc:spChg chg="add del">
          <ac:chgData name="Klepper, Christian N" userId="S::christian.klepper@unmc.edu::2da37a2d-b4cd-4128-843d-bd52557c3259" providerId="AD" clId="Web-{28CE5FF0-0213-3EAF-234F-AEBC99D14E00}" dt="2020-02-25T03:52:23.558" v="458"/>
          <ac:spMkLst>
            <pc:docMk/>
            <pc:sldMk cId="1665779742" sldId="291"/>
            <ac:spMk id="142" creationId="{FDDEF810-FBAE-4C80-B905-316331395C3D}"/>
          </ac:spMkLst>
        </pc:spChg>
        <pc:spChg chg="add">
          <ac:chgData name="Klepper, Christian N" userId="S::christian.klepper@unmc.edu::2da37a2d-b4cd-4128-843d-bd52557c3259" providerId="AD" clId="Web-{28CE5FF0-0213-3EAF-234F-AEBC99D14E00}" dt="2020-02-25T03:52:26.761" v="461"/>
          <ac:spMkLst>
            <pc:docMk/>
            <pc:sldMk cId="1665779742" sldId="291"/>
            <ac:spMk id="143" creationId="{27D88313-56C7-45D8-8D97-2F5CCBF99683}"/>
          </ac:spMkLst>
        </pc:spChg>
        <pc:spChg chg="add del">
          <ac:chgData name="Klepper, Christian N" userId="S::christian.klepper@unmc.edu::2da37a2d-b4cd-4128-843d-bd52557c3259" providerId="AD" clId="Web-{28CE5FF0-0213-3EAF-234F-AEBC99D14E00}" dt="2020-02-25T03:52:23.558" v="458"/>
          <ac:spMkLst>
            <pc:docMk/>
            <pc:sldMk cId="1665779742" sldId="291"/>
            <ac:spMk id="144" creationId="{FD8C7A0F-D774-4978-AA9C-7E703C2F463A}"/>
          </ac:spMkLst>
        </pc:spChg>
        <pc:spChg chg="add del">
          <ac:chgData name="Klepper, Christian N" userId="S::christian.klepper@unmc.edu::2da37a2d-b4cd-4128-843d-bd52557c3259" providerId="AD" clId="Web-{28CE5FF0-0213-3EAF-234F-AEBC99D14E00}" dt="2020-02-25T03:52:23.558" v="458"/>
          <ac:spMkLst>
            <pc:docMk/>
            <pc:sldMk cId="1665779742" sldId="291"/>
            <ac:spMk id="146" creationId="{61C7310A-3A42-4F75-8058-7F39E52B11BC}"/>
          </ac:spMkLst>
        </pc:spChg>
        <pc:spChg chg="add del">
          <ac:chgData name="Klepper, Christian N" userId="S::christian.klepper@unmc.edu::2da37a2d-b4cd-4128-843d-bd52557c3259" providerId="AD" clId="Web-{28CE5FF0-0213-3EAF-234F-AEBC99D14E00}" dt="2020-02-25T03:52:23.558" v="458"/>
          <ac:spMkLst>
            <pc:docMk/>
            <pc:sldMk cId="1665779742" sldId="291"/>
            <ac:spMk id="148" creationId="{27D88313-56C7-45D8-8D97-2F5CCBF99683}"/>
          </ac:spMkLst>
        </pc:spChg>
        <pc:graphicFrameChg chg="add mod modGraphic">
          <ac:chgData name="Klepper, Christian N" userId="S::christian.klepper@unmc.edu::2da37a2d-b4cd-4128-843d-bd52557c3259" providerId="AD" clId="Web-{28CE5FF0-0213-3EAF-234F-AEBC99D14E00}" dt="2020-02-25T03:52:26.761" v="461"/>
          <ac:graphicFrameMkLst>
            <pc:docMk/>
            <pc:sldMk cId="1665779742" sldId="291"/>
            <ac:graphicFrameMk id="124" creationId="{11CD4660-5890-47F2-99DC-74CE71CC93BE}"/>
          </ac:graphicFrameMkLst>
        </pc:graphicFrameChg>
        <pc:cxnChg chg="add del">
          <ac:chgData name="Klepper, Christian N" userId="S::christian.klepper@unmc.edu::2da37a2d-b4cd-4128-843d-bd52557c3259" providerId="AD" clId="Web-{28CE5FF0-0213-3EAF-234F-AEBC99D14E00}" dt="2020-02-25T03:51:16.589" v="451"/>
          <ac:cxnSpMkLst>
            <pc:docMk/>
            <pc:sldMk cId="1665779742" sldId="291"/>
            <ac:cxnSpMk id="116" creationId="{4B3BCACB-5880-460B-9606-8C433A9AF99D}"/>
          </ac:cxnSpMkLst>
        </pc:cxnChg>
      </pc:sldChg>
      <pc:sldChg chg="addSp delSp modSp mod setBg modClrScheme chgLayout">
        <pc:chgData name="Klepper, Christian N" userId="S::christian.klepper@unmc.edu::2da37a2d-b4cd-4128-843d-bd52557c3259" providerId="AD" clId="Web-{28CE5FF0-0213-3EAF-234F-AEBC99D14E00}" dt="2020-02-25T03:51:30.308" v="454"/>
        <pc:sldMkLst>
          <pc:docMk/>
          <pc:sldMk cId="2992423627" sldId="292"/>
        </pc:sldMkLst>
        <pc:spChg chg="mod ord">
          <ac:chgData name="Klepper, Christian N" userId="S::christian.klepper@unmc.edu::2da37a2d-b4cd-4128-843d-bd52557c3259" providerId="AD" clId="Web-{28CE5FF0-0213-3EAF-234F-AEBC99D14E00}" dt="2020-02-25T03:51:30.308" v="454"/>
          <ac:spMkLst>
            <pc:docMk/>
            <pc:sldMk cId="2992423627" sldId="292"/>
            <ac:spMk id="2" creationId="{00000000-0000-0000-0000-000000000000}"/>
          </ac:spMkLst>
        </pc:spChg>
        <pc:spChg chg="add del mod ord">
          <ac:chgData name="Klepper, Christian N" userId="S::christian.klepper@unmc.edu::2da37a2d-b4cd-4128-843d-bd52557c3259" providerId="AD" clId="Web-{28CE5FF0-0213-3EAF-234F-AEBC99D14E00}" dt="2020-02-25T03:51:30.308" v="454"/>
          <ac:spMkLst>
            <pc:docMk/>
            <pc:sldMk cId="2992423627" sldId="292"/>
            <ac:spMk id="3" creationId="{00000000-0000-0000-0000-000000000000}"/>
          </ac:spMkLst>
        </pc:spChg>
        <pc:spChg chg="add del">
          <ac:chgData name="Klepper, Christian N" userId="S::christian.klepper@unmc.edu::2da37a2d-b4cd-4128-843d-bd52557c3259" providerId="AD" clId="Web-{28CE5FF0-0213-3EAF-234F-AEBC99D14E00}" dt="2020-02-25T03:51:30.308" v="454"/>
          <ac:spMkLst>
            <pc:docMk/>
            <pc:sldMk cId="2992423627" sldId="292"/>
            <ac:spMk id="8" creationId="{1BB867FF-FC45-48F7-8104-F89BE54909F1}"/>
          </ac:spMkLst>
        </pc:spChg>
        <pc:spChg chg="add del">
          <ac:chgData name="Klepper, Christian N" userId="S::christian.klepper@unmc.edu::2da37a2d-b4cd-4128-843d-bd52557c3259" providerId="AD" clId="Web-{28CE5FF0-0213-3EAF-234F-AEBC99D14E00}" dt="2020-02-25T03:51:30.308" v="454"/>
          <ac:spMkLst>
            <pc:docMk/>
            <pc:sldMk cId="2992423627" sldId="292"/>
            <ac:spMk id="10" creationId="{8BB56887-D0D5-4F0C-9E19-7247EB83C8B7}"/>
          </ac:spMkLst>
        </pc:spChg>
        <pc:spChg chg="add del">
          <ac:chgData name="Klepper, Christian N" userId="S::christian.klepper@unmc.edu::2da37a2d-b4cd-4128-843d-bd52557c3259" providerId="AD" clId="Web-{28CE5FF0-0213-3EAF-234F-AEBC99D14E00}" dt="2020-02-25T03:51:30.308" v="454"/>
          <ac:spMkLst>
            <pc:docMk/>
            <pc:sldMk cId="2992423627" sldId="292"/>
            <ac:spMk id="12" creationId="{081E4A58-353D-44AE-B2FC-2A74E2E400F7}"/>
          </ac:spMkLst>
        </pc:spChg>
        <pc:spChg chg="add">
          <ac:chgData name="Klepper, Christian N" userId="S::christian.klepper@unmc.edu::2da37a2d-b4cd-4128-843d-bd52557c3259" providerId="AD" clId="Web-{28CE5FF0-0213-3EAF-234F-AEBC99D14E00}" dt="2020-02-25T03:51:30.308" v="454"/>
          <ac:spMkLst>
            <pc:docMk/>
            <pc:sldMk cId="2992423627" sldId="292"/>
            <ac:spMk id="15" creationId="{2B566528-1B12-4246-9431-5C2D7D081168}"/>
          </ac:spMkLst>
        </pc:spChg>
        <pc:spChg chg="add">
          <ac:chgData name="Klepper, Christian N" userId="S::christian.klepper@unmc.edu::2da37a2d-b4cd-4128-843d-bd52557c3259" providerId="AD" clId="Web-{28CE5FF0-0213-3EAF-234F-AEBC99D14E00}" dt="2020-02-25T03:51:30.308" v="454"/>
          <ac:spMkLst>
            <pc:docMk/>
            <pc:sldMk cId="2992423627" sldId="292"/>
            <ac:spMk id="16" creationId="{2E80C965-DB6D-4F81-9E9E-B027384D0BD6}"/>
          </ac:spMkLst>
        </pc:spChg>
        <pc:spChg chg="add">
          <ac:chgData name="Klepper, Christian N" userId="S::christian.klepper@unmc.edu::2da37a2d-b4cd-4128-843d-bd52557c3259" providerId="AD" clId="Web-{28CE5FF0-0213-3EAF-234F-AEBC99D14E00}" dt="2020-02-25T03:51:30.308" v="454"/>
          <ac:spMkLst>
            <pc:docMk/>
            <pc:sldMk cId="2992423627" sldId="292"/>
            <ac:spMk id="17" creationId="{A580F890-B085-4E95-96AA-55AEBEC5CE6E}"/>
          </ac:spMkLst>
        </pc:spChg>
        <pc:spChg chg="add">
          <ac:chgData name="Klepper, Christian N" userId="S::christian.klepper@unmc.edu::2da37a2d-b4cd-4128-843d-bd52557c3259" providerId="AD" clId="Web-{28CE5FF0-0213-3EAF-234F-AEBC99D14E00}" dt="2020-02-25T03:51:30.308" v="454"/>
          <ac:spMkLst>
            <pc:docMk/>
            <pc:sldMk cId="2992423627" sldId="292"/>
            <ac:spMk id="18" creationId="{D3F51FEB-38FB-4F6C-9F7B-2F2AFAB65463}"/>
          </ac:spMkLst>
        </pc:spChg>
        <pc:spChg chg="add del">
          <ac:chgData name="Klepper, Christian N" userId="S::christian.klepper@unmc.edu::2da37a2d-b4cd-4128-843d-bd52557c3259" providerId="AD" clId="Web-{28CE5FF0-0213-3EAF-234F-AEBC99D14E00}" dt="2020-02-25T03:51:30.230" v="453"/>
          <ac:spMkLst>
            <pc:docMk/>
            <pc:sldMk cId="2992423627" sldId="292"/>
            <ac:spMk id="19" creationId="{2B566528-1B12-4246-9431-5C2D7D081168}"/>
          </ac:spMkLst>
        </pc:spChg>
        <pc:spChg chg="add">
          <ac:chgData name="Klepper, Christian N" userId="S::christian.klepper@unmc.edu::2da37a2d-b4cd-4128-843d-bd52557c3259" providerId="AD" clId="Web-{28CE5FF0-0213-3EAF-234F-AEBC99D14E00}" dt="2020-02-25T03:51:30.308" v="454"/>
          <ac:spMkLst>
            <pc:docMk/>
            <pc:sldMk cId="2992423627" sldId="292"/>
            <ac:spMk id="20" creationId="{1E547BA6-BAE0-43BB-A7CA-60F69CE252F0}"/>
          </ac:spMkLst>
        </pc:spChg>
        <pc:spChg chg="add del">
          <ac:chgData name="Klepper, Christian N" userId="S::christian.klepper@unmc.edu::2da37a2d-b4cd-4128-843d-bd52557c3259" providerId="AD" clId="Web-{28CE5FF0-0213-3EAF-234F-AEBC99D14E00}" dt="2020-02-25T03:51:30.230" v="453"/>
          <ac:spMkLst>
            <pc:docMk/>
            <pc:sldMk cId="2992423627" sldId="292"/>
            <ac:spMk id="21" creationId="{2E80C965-DB6D-4F81-9E9E-B027384D0BD6}"/>
          </ac:spMkLst>
        </pc:spChg>
        <pc:spChg chg="add del">
          <ac:chgData name="Klepper, Christian N" userId="S::christian.klepper@unmc.edu::2da37a2d-b4cd-4128-843d-bd52557c3259" providerId="AD" clId="Web-{28CE5FF0-0213-3EAF-234F-AEBC99D14E00}" dt="2020-02-25T03:51:30.230" v="453"/>
          <ac:spMkLst>
            <pc:docMk/>
            <pc:sldMk cId="2992423627" sldId="292"/>
            <ac:spMk id="23" creationId="{A580F890-B085-4E95-96AA-55AEBEC5CE6E}"/>
          </ac:spMkLst>
        </pc:spChg>
        <pc:spChg chg="add del">
          <ac:chgData name="Klepper, Christian N" userId="S::christian.klepper@unmc.edu::2da37a2d-b4cd-4128-843d-bd52557c3259" providerId="AD" clId="Web-{28CE5FF0-0213-3EAF-234F-AEBC99D14E00}" dt="2020-02-25T03:51:30.230" v="453"/>
          <ac:spMkLst>
            <pc:docMk/>
            <pc:sldMk cId="2992423627" sldId="292"/>
            <ac:spMk id="25" creationId="{D3F51FEB-38FB-4F6C-9F7B-2F2AFAB65463}"/>
          </ac:spMkLst>
        </pc:spChg>
        <pc:spChg chg="add del">
          <ac:chgData name="Klepper, Christian N" userId="S::christian.klepper@unmc.edu::2da37a2d-b4cd-4128-843d-bd52557c3259" providerId="AD" clId="Web-{28CE5FF0-0213-3EAF-234F-AEBC99D14E00}" dt="2020-02-25T03:51:30.230" v="453"/>
          <ac:spMkLst>
            <pc:docMk/>
            <pc:sldMk cId="2992423627" sldId="292"/>
            <ac:spMk id="27" creationId="{1E547BA6-BAE0-43BB-A7CA-60F69CE252F0}"/>
          </ac:spMkLst>
        </pc:spChg>
        <pc:graphicFrameChg chg="add del">
          <ac:chgData name="Klepper, Christian N" userId="S::christian.klepper@unmc.edu::2da37a2d-b4cd-4128-843d-bd52557c3259" providerId="AD" clId="Web-{28CE5FF0-0213-3EAF-234F-AEBC99D14E00}" dt="2020-02-25T03:51:30.230" v="453"/>
          <ac:graphicFrameMkLst>
            <pc:docMk/>
            <pc:sldMk cId="2992423627" sldId="292"/>
            <ac:graphicFrameMk id="14" creationId="{66730519-1AA3-4358-B478-3548FBE52776}"/>
          </ac:graphicFrameMkLst>
        </pc:graphicFrameChg>
        <pc:graphicFrameChg chg="add">
          <ac:chgData name="Klepper, Christian N" userId="S::christian.klepper@unmc.edu::2da37a2d-b4cd-4128-843d-bd52557c3259" providerId="AD" clId="Web-{28CE5FF0-0213-3EAF-234F-AEBC99D14E00}" dt="2020-02-25T03:51:30.308" v="454"/>
          <ac:graphicFrameMkLst>
            <pc:docMk/>
            <pc:sldMk cId="2992423627" sldId="292"/>
            <ac:graphicFrameMk id="22" creationId="{128E80F6-B5CF-4DAF-9968-447B53180B57}"/>
          </ac:graphicFrameMkLst>
        </pc:graphicFrameChg>
      </pc:sldChg>
      <pc:sldChg chg="addSp delSp modSp mod setBg modClrScheme chgLayout">
        <pc:chgData name="Klepper, Christian N" userId="S::christian.klepper@unmc.edu::2da37a2d-b4cd-4128-843d-bd52557c3259" providerId="AD" clId="Web-{28CE5FF0-0213-3EAF-234F-AEBC99D14E00}" dt="2020-02-25T03:52:58.433" v="463"/>
        <pc:sldMkLst>
          <pc:docMk/>
          <pc:sldMk cId="642642258" sldId="293"/>
        </pc:sldMkLst>
        <pc:spChg chg="mod ord">
          <ac:chgData name="Klepper, Christian N" userId="S::christian.klepper@unmc.edu::2da37a2d-b4cd-4128-843d-bd52557c3259" providerId="AD" clId="Web-{28CE5FF0-0213-3EAF-234F-AEBC99D14E00}" dt="2020-02-25T03:52:58.433" v="463"/>
          <ac:spMkLst>
            <pc:docMk/>
            <pc:sldMk cId="642642258" sldId="293"/>
            <ac:spMk id="2" creationId="{00000000-0000-0000-0000-000000000000}"/>
          </ac:spMkLst>
        </pc:spChg>
        <pc:spChg chg="mod ord">
          <ac:chgData name="Klepper, Christian N" userId="S::christian.klepper@unmc.edu::2da37a2d-b4cd-4128-843d-bd52557c3259" providerId="AD" clId="Web-{28CE5FF0-0213-3EAF-234F-AEBC99D14E00}" dt="2020-02-25T03:52:58.433" v="463"/>
          <ac:spMkLst>
            <pc:docMk/>
            <pc:sldMk cId="642642258" sldId="293"/>
            <ac:spMk id="3" creationId="{00000000-0000-0000-0000-000000000000}"/>
          </ac:spMkLst>
        </pc:spChg>
        <pc:spChg chg="add del">
          <ac:chgData name="Klepper, Christian N" userId="S::christian.klepper@unmc.edu::2da37a2d-b4cd-4128-843d-bd52557c3259" providerId="AD" clId="Web-{28CE5FF0-0213-3EAF-234F-AEBC99D14E00}" dt="2020-02-25T03:52:58.433" v="463"/>
          <ac:spMkLst>
            <pc:docMk/>
            <pc:sldMk cId="642642258" sldId="293"/>
            <ac:spMk id="10" creationId="{1CD81A2A-6ED4-4EF4-A14C-912D31E14800}"/>
          </ac:spMkLst>
        </pc:spChg>
        <pc:spChg chg="add del">
          <ac:chgData name="Klepper, Christian N" userId="S::christian.klepper@unmc.edu::2da37a2d-b4cd-4128-843d-bd52557c3259" providerId="AD" clId="Web-{28CE5FF0-0213-3EAF-234F-AEBC99D14E00}" dt="2020-02-25T03:52:58.433" v="463"/>
          <ac:spMkLst>
            <pc:docMk/>
            <pc:sldMk cId="642642258" sldId="293"/>
            <ac:spMk id="12" creationId="{1661932C-CA15-4E17-B115-FAE7CBEE4789}"/>
          </ac:spMkLst>
        </pc:spChg>
        <pc:spChg chg="add del">
          <ac:chgData name="Klepper, Christian N" userId="S::christian.klepper@unmc.edu::2da37a2d-b4cd-4128-843d-bd52557c3259" providerId="AD" clId="Web-{28CE5FF0-0213-3EAF-234F-AEBC99D14E00}" dt="2020-02-25T03:52:58.433" v="463"/>
          <ac:spMkLst>
            <pc:docMk/>
            <pc:sldMk cId="642642258" sldId="293"/>
            <ac:spMk id="14" creationId="{8590ADD5-9383-4D3D-9047-3DA2593CCB5D}"/>
          </ac:spMkLst>
        </pc:spChg>
        <pc:spChg chg="add del">
          <ac:chgData name="Klepper, Christian N" userId="S::christian.klepper@unmc.edu::2da37a2d-b4cd-4128-843d-bd52557c3259" providerId="AD" clId="Web-{28CE5FF0-0213-3EAF-234F-AEBC99D14E00}" dt="2020-02-25T03:52:58.433" v="463"/>
          <ac:spMkLst>
            <pc:docMk/>
            <pc:sldMk cId="642642258" sldId="293"/>
            <ac:spMk id="16" creationId="{DABE3E45-88CF-45D8-8D40-C773324D93F6}"/>
          </ac:spMkLst>
        </pc:spChg>
        <pc:spChg chg="add del">
          <ac:chgData name="Klepper, Christian N" userId="S::christian.klepper@unmc.edu::2da37a2d-b4cd-4128-843d-bd52557c3259" providerId="AD" clId="Web-{28CE5FF0-0213-3EAF-234F-AEBC99D14E00}" dt="2020-02-25T03:52:58.433" v="463"/>
          <ac:spMkLst>
            <pc:docMk/>
            <pc:sldMk cId="642642258" sldId="293"/>
            <ac:spMk id="20" creationId="{B91ECDA9-56DC-4270-8F33-01C5637B8CEB}"/>
          </ac:spMkLst>
        </pc:spChg>
        <pc:spChg chg="add del">
          <ac:chgData name="Klepper, Christian N" userId="S::christian.klepper@unmc.edu::2da37a2d-b4cd-4128-843d-bd52557c3259" providerId="AD" clId="Web-{28CE5FF0-0213-3EAF-234F-AEBC99D14E00}" dt="2020-02-25T03:52:58.433" v="463"/>
          <ac:spMkLst>
            <pc:docMk/>
            <pc:sldMk cId="642642258" sldId="293"/>
            <ac:spMk id="22" creationId="{75F47824-961D-465D-84F9-EAE11BC6173B}"/>
          </ac:spMkLst>
        </pc:spChg>
        <pc:spChg chg="add del">
          <ac:chgData name="Klepper, Christian N" userId="S::christian.klepper@unmc.edu::2da37a2d-b4cd-4128-843d-bd52557c3259" providerId="AD" clId="Web-{28CE5FF0-0213-3EAF-234F-AEBC99D14E00}" dt="2020-02-25T03:52:58.433" v="463"/>
          <ac:spMkLst>
            <pc:docMk/>
            <pc:sldMk cId="642642258" sldId="293"/>
            <ac:spMk id="24" creationId="{FEC9DA3E-C1D7-472D-B7C0-F71AE41FBA23}"/>
          </ac:spMkLst>
        </pc:spChg>
        <pc:spChg chg="add">
          <ac:chgData name="Klepper, Christian N" userId="S::christian.klepper@unmc.edu::2da37a2d-b4cd-4128-843d-bd52557c3259" providerId="AD" clId="Web-{28CE5FF0-0213-3EAF-234F-AEBC99D14E00}" dt="2020-02-25T03:52:58.433" v="463"/>
          <ac:spMkLst>
            <pc:docMk/>
            <pc:sldMk cId="642642258" sldId="293"/>
            <ac:spMk id="29" creationId="{DD38EE57-B708-47C9-A4A4-E25F09FAB029}"/>
          </ac:spMkLst>
        </pc:spChg>
        <pc:grpChg chg="add">
          <ac:chgData name="Klepper, Christian N" userId="S::christian.klepper@unmc.edu::2da37a2d-b4cd-4128-843d-bd52557c3259" providerId="AD" clId="Web-{28CE5FF0-0213-3EAF-234F-AEBC99D14E00}" dt="2020-02-25T03:52:58.433" v="463"/>
          <ac:grpSpMkLst>
            <pc:docMk/>
            <pc:sldMk cId="642642258" sldId="293"/>
            <ac:grpSpMk id="31" creationId="{57A28182-58A5-4DBB-8F64-BD944BCA8154}"/>
          </ac:grpSpMkLst>
        </pc:grpChg>
        <pc:picChg chg="add mod">
          <ac:chgData name="Klepper, Christian N" userId="S::christian.klepper@unmc.edu::2da37a2d-b4cd-4128-843d-bd52557c3259" providerId="AD" clId="Web-{28CE5FF0-0213-3EAF-234F-AEBC99D14E00}" dt="2020-02-25T03:52:58.433" v="463"/>
          <ac:picMkLst>
            <pc:docMk/>
            <pc:sldMk cId="642642258" sldId="293"/>
            <ac:picMk id="7" creationId="{58A3445C-FA0C-4B51-8B81-4888521442CB}"/>
          </ac:picMkLst>
        </pc:picChg>
        <pc:cxnChg chg="add del">
          <ac:chgData name="Klepper, Christian N" userId="S::christian.klepper@unmc.edu::2da37a2d-b4cd-4128-843d-bd52557c3259" providerId="AD" clId="Web-{28CE5FF0-0213-3EAF-234F-AEBC99D14E00}" dt="2020-02-25T03:52:58.433" v="463"/>
          <ac:cxnSpMkLst>
            <pc:docMk/>
            <pc:sldMk cId="642642258" sldId="293"/>
            <ac:cxnSpMk id="18" creationId="{49CD1692-827B-4C8D-B4A1-134FD04CF45C}"/>
          </ac:cxnSpMkLst>
        </pc:cxnChg>
      </pc:sldChg>
      <pc:sldChg chg="addSp delSp modSp mod setBg modClrScheme chgLayout">
        <pc:chgData name="Klepper, Christian N" userId="S::christian.klepper@unmc.edu::2da37a2d-b4cd-4128-843d-bd52557c3259" providerId="AD" clId="Web-{28CE5FF0-0213-3EAF-234F-AEBC99D14E00}" dt="2020-02-25T03:54:53.183" v="471"/>
        <pc:sldMkLst>
          <pc:docMk/>
          <pc:sldMk cId="1879045058" sldId="294"/>
        </pc:sldMkLst>
        <pc:spChg chg="mod ord">
          <ac:chgData name="Klepper, Christian N" userId="S::christian.klepper@unmc.edu::2da37a2d-b4cd-4128-843d-bd52557c3259" providerId="AD" clId="Web-{28CE5FF0-0213-3EAF-234F-AEBC99D14E00}" dt="2020-02-25T03:54:53.183" v="471"/>
          <ac:spMkLst>
            <pc:docMk/>
            <pc:sldMk cId="1879045058" sldId="294"/>
            <ac:spMk id="4" creationId="{00000000-0000-0000-0000-000000000000}"/>
          </ac:spMkLst>
        </pc:spChg>
        <pc:spChg chg="mod ord">
          <ac:chgData name="Klepper, Christian N" userId="S::christian.klepper@unmc.edu::2da37a2d-b4cd-4128-843d-bd52557c3259" providerId="AD" clId="Web-{28CE5FF0-0213-3EAF-234F-AEBC99D14E00}" dt="2020-02-25T03:54:53.183" v="471"/>
          <ac:spMkLst>
            <pc:docMk/>
            <pc:sldMk cId="1879045058" sldId="294"/>
            <ac:spMk id="5" creationId="{00000000-0000-0000-0000-000000000000}"/>
          </ac:spMkLst>
        </pc:spChg>
        <pc:spChg chg="add del">
          <ac:chgData name="Klepper, Christian N" userId="S::christian.klepper@unmc.edu::2da37a2d-b4cd-4128-843d-bd52557c3259" providerId="AD" clId="Web-{28CE5FF0-0213-3EAF-234F-AEBC99D14E00}" dt="2020-02-25T03:54:53.183" v="471"/>
          <ac:spMkLst>
            <pc:docMk/>
            <pc:sldMk cId="1879045058" sldId="294"/>
            <ac:spMk id="10" creationId="{46F1F2C8-798B-4CCE-A851-94AFAF350BED}"/>
          </ac:spMkLst>
        </pc:spChg>
        <pc:spChg chg="add del">
          <ac:chgData name="Klepper, Christian N" userId="S::christian.klepper@unmc.edu::2da37a2d-b4cd-4128-843d-bd52557c3259" providerId="AD" clId="Web-{28CE5FF0-0213-3EAF-234F-AEBC99D14E00}" dt="2020-02-25T03:54:53.183" v="471"/>
          <ac:spMkLst>
            <pc:docMk/>
            <pc:sldMk cId="1879045058" sldId="294"/>
            <ac:spMk id="12" creationId="{755E9CD0-04B0-4A3C-B291-AD913379C713}"/>
          </ac:spMkLst>
        </pc:spChg>
        <pc:spChg chg="add del">
          <ac:chgData name="Klepper, Christian N" userId="S::christian.klepper@unmc.edu::2da37a2d-b4cd-4128-843d-bd52557c3259" providerId="AD" clId="Web-{28CE5FF0-0213-3EAF-234F-AEBC99D14E00}" dt="2020-02-25T03:54:53.183" v="471"/>
          <ac:spMkLst>
            <pc:docMk/>
            <pc:sldMk cId="1879045058" sldId="294"/>
            <ac:spMk id="14" creationId="{1DD8BF3B-6066-418C-8D1A-75C5E396FC04}"/>
          </ac:spMkLst>
        </pc:spChg>
        <pc:spChg chg="add del">
          <ac:chgData name="Klepper, Christian N" userId="S::christian.klepper@unmc.edu::2da37a2d-b4cd-4128-843d-bd52557c3259" providerId="AD" clId="Web-{28CE5FF0-0213-3EAF-234F-AEBC99D14E00}" dt="2020-02-25T03:54:53.183" v="471"/>
          <ac:spMkLst>
            <pc:docMk/>
            <pc:sldMk cId="1879045058" sldId="294"/>
            <ac:spMk id="16" creationId="{80BC66F9-7A74-4286-AD22-1174052CC22C}"/>
          </ac:spMkLst>
        </pc:spChg>
        <pc:spChg chg="add del">
          <ac:chgData name="Klepper, Christian N" userId="S::christian.klepper@unmc.edu::2da37a2d-b4cd-4128-843d-bd52557c3259" providerId="AD" clId="Web-{28CE5FF0-0213-3EAF-234F-AEBC99D14E00}" dt="2020-02-25T03:54:53.183" v="471"/>
          <ac:spMkLst>
            <pc:docMk/>
            <pc:sldMk cId="1879045058" sldId="294"/>
            <ac:spMk id="18" creationId="{D8142CC3-2B5C-48E6-9DF0-6C8ACBAF23EF}"/>
          </ac:spMkLst>
        </pc:spChg>
        <pc:spChg chg="add del">
          <ac:chgData name="Klepper, Christian N" userId="S::christian.klepper@unmc.edu::2da37a2d-b4cd-4128-843d-bd52557c3259" providerId="AD" clId="Web-{28CE5FF0-0213-3EAF-234F-AEBC99D14E00}" dt="2020-02-25T03:54:53.183" v="471"/>
          <ac:spMkLst>
            <pc:docMk/>
            <pc:sldMk cId="1879045058" sldId="294"/>
            <ac:spMk id="22" creationId="{46A89C79-8EF3-4AF9-B3D9-59A883F41C83}"/>
          </ac:spMkLst>
        </pc:spChg>
        <pc:spChg chg="add del">
          <ac:chgData name="Klepper, Christian N" userId="S::christian.klepper@unmc.edu::2da37a2d-b4cd-4128-843d-bd52557c3259" providerId="AD" clId="Web-{28CE5FF0-0213-3EAF-234F-AEBC99D14E00}" dt="2020-02-25T03:54:53.183" v="471"/>
          <ac:spMkLst>
            <pc:docMk/>
            <pc:sldMk cId="1879045058" sldId="294"/>
            <ac:spMk id="24" creationId="{EFE5CE34-4543-42E5-B82C-1F3D12422CDD}"/>
          </ac:spMkLst>
        </pc:spChg>
        <pc:spChg chg="add del">
          <ac:chgData name="Klepper, Christian N" userId="S::christian.klepper@unmc.edu::2da37a2d-b4cd-4128-843d-bd52557c3259" providerId="AD" clId="Web-{28CE5FF0-0213-3EAF-234F-AEBC99D14E00}" dt="2020-02-25T03:54:53.183" v="471"/>
          <ac:spMkLst>
            <pc:docMk/>
            <pc:sldMk cId="1879045058" sldId="294"/>
            <ac:spMk id="26" creationId="{72AF41FE-63D7-4695-81D2-66D2510E4486}"/>
          </ac:spMkLst>
        </pc:spChg>
        <pc:spChg chg="add">
          <ac:chgData name="Klepper, Christian N" userId="S::christian.klepper@unmc.edu::2da37a2d-b4cd-4128-843d-bd52557c3259" providerId="AD" clId="Web-{28CE5FF0-0213-3EAF-234F-AEBC99D14E00}" dt="2020-02-25T03:54:53.183" v="471"/>
          <ac:spMkLst>
            <pc:docMk/>
            <pc:sldMk cId="1879045058" sldId="294"/>
            <ac:spMk id="31" creationId="{1ACA2EA0-FFD3-42EC-9406-B595015ED96E}"/>
          </ac:spMkLst>
        </pc:spChg>
        <pc:spChg chg="add">
          <ac:chgData name="Klepper, Christian N" userId="S::christian.klepper@unmc.edu::2da37a2d-b4cd-4128-843d-bd52557c3259" providerId="AD" clId="Web-{28CE5FF0-0213-3EAF-234F-AEBC99D14E00}" dt="2020-02-25T03:54:53.183" v="471"/>
          <ac:spMkLst>
            <pc:docMk/>
            <pc:sldMk cId="1879045058" sldId="294"/>
            <ac:spMk id="33" creationId="{D5288BCE-665C-472A-8C43-664BCFA31E43}"/>
          </ac:spMkLst>
        </pc:spChg>
        <pc:spChg chg="add">
          <ac:chgData name="Klepper, Christian N" userId="S::christian.klepper@unmc.edu::2da37a2d-b4cd-4128-843d-bd52557c3259" providerId="AD" clId="Web-{28CE5FF0-0213-3EAF-234F-AEBC99D14E00}" dt="2020-02-25T03:54:53.183" v="471"/>
          <ac:spMkLst>
            <pc:docMk/>
            <pc:sldMk cId="1879045058" sldId="294"/>
            <ac:spMk id="35" creationId="{46C57131-53A7-4C1A-BEA8-25F06A06AD29}"/>
          </ac:spMkLst>
        </pc:spChg>
        <pc:cxnChg chg="add del">
          <ac:chgData name="Klepper, Christian N" userId="S::christian.klepper@unmc.edu::2da37a2d-b4cd-4128-843d-bd52557c3259" providerId="AD" clId="Web-{28CE5FF0-0213-3EAF-234F-AEBC99D14E00}" dt="2020-02-25T03:54:53.183" v="471"/>
          <ac:cxnSpMkLst>
            <pc:docMk/>
            <pc:sldMk cId="1879045058" sldId="294"/>
            <ac:cxnSpMk id="20" creationId="{7B2D303B-3DD0-4319-9EAD-361847FEC71D}"/>
          </ac:cxnSpMkLst>
        </pc:cxnChg>
      </pc:sldChg>
      <pc:sldChg chg="modSp new">
        <pc:chgData name="Klepper, Christian N" userId="S::christian.klepper@unmc.edu::2da37a2d-b4cd-4128-843d-bd52557c3259" providerId="AD" clId="Web-{28CE5FF0-0213-3EAF-234F-AEBC99D14E00}" dt="2020-02-25T03:33:11.762" v="348" actId="20577"/>
        <pc:sldMkLst>
          <pc:docMk/>
          <pc:sldMk cId="802842941" sldId="295"/>
        </pc:sldMkLst>
        <pc:spChg chg="mod">
          <ac:chgData name="Klepper, Christian N" userId="S::christian.klepper@unmc.edu::2da37a2d-b4cd-4128-843d-bd52557c3259" providerId="AD" clId="Web-{28CE5FF0-0213-3EAF-234F-AEBC99D14E00}" dt="2020-02-25T03:19:40.482" v="74" actId="20577"/>
          <ac:spMkLst>
            <pc:docMk/>
            <pc:sldMk cId="802842941" sldId="295"/>
            <ac:spMk id="2" creationId="{A62CC25B-64F8-4970-90C4-760249D3E2CA}"/>
          </ac:spMkLst>
        </pc:spChg>
        <pc:spChg chg="mod">
          <ac:chgData name="Klepper, Christian N" userId="S::christian.klepper@unmc.edu::2da37a2d-b4cd-4128-843d-bd52557c3259" providerId="AD" clId="Web-{28CE5FF0-0213-3EAF-234F-AEBC99D14E00}" dt="2020-02-25T03:33:11.762" v="348" actId="20577"/>
          <ac:spMkLst>
            <pc:docMk/>
            <pc:sldMk cId="802842941" sldId="295"/>
            <ac:spMk id="3" creationId="{18D63A25-4A79-4658-BFE6-AB9624C4C299}"/>
          </ac:spMkLst>
        </pc:spChg>
      </pc:sldChg>
      <pc:sldChg chg="modSp add replId">
        <pc:chgData name="Klepper, Christian N" userId="S::christian.klepper@unmc.edu::2da37a2d-b4cd-4128-843d-bd52557c3259" providerId="AD" clId="Web-{28CE5FF0-0213-3EAF-234F-AEBC99D14E00}" dt="2020-02-25T03:58:19.651" v="499" actId="20577"/>
        <pc:sldMkLst>
          <pc:docMk/>
          <pc:sldMk cId="1312626793" sldId="296"/>
        </pc:sldMkLst>
        <pc:graphicFrameChg chg="modGraphic">
          <ac:chgData name="Klepper, Christian N" userId="S::christian.klepper@unmc.edu::2da37a2d-b4cd-4128-843d-bd52557c3259" providerId="AD" clId="Web-{28CE5FF0-0213-3EAF-234F-AEBC99D14E00}" dt="2020-02-25T03:58:19.651" v="499" actId="20577"/>
          <ac:graphicFrameMkLst>
            <pc:docMk/>
            <pc:sldMk cId="1312626793" sldId="296"/>
            <ac:graphicFrameMk id="150" creationId="{04A59602-7FD0-44FC-A94C-7E831F380DD1}"/>
          </ac:graphicFrameMkLst>
        </pc:graphicFrameChg>
      </pc:sldChg>
      <pc:sldMasterChg chg="add del addSldLayout delSldLayout">
        <pc:chgData name="Klepper, Christian N" userId="S::christian.klepper@unmc.edu::2da37a2d-b4cd-4128-843d-bd52557c3259" providerId="AD" clId="Web-{28CE5FF0-0213-3EAF-234F-AEBC99D14E00}" dt="2020-02-25T03:18:04.810" v="42"/>
        <pc:sldMasterMkLst>
          <pc:docMk/>
          <pc:sldMasterMk cId="3597684498" sldId="2147483660"/>
        </pc:sldMasterMkLst>
        <pc:sldLayoutChg chg="add del">
          <pc:chgData name="Klepper, Christian N" userId="S::christian.klepper@unmc.edu::2da37a2d-b4cd-4128-843d-bd52557c3259" providerId="AD" clId="Web-{28CE5FF0-0213-3EAF-234F-AEBC99D14E00}" dt="2020-02-25T03:18:04.810" v="42"/>
          <pc:sldLayoutMkLst>
            <pc:docMk/>
            <pc:sldMasterMk cId="3597684498" sldId="2147483660"/>
            <pc:sldLayoutMk cId="2535914409" sldId="2147483661"/>
          </pc:sldLayoutMkLst>
        </pc:sldLayoutChg>
        <pc:sldLayoutChg chg="add del">
          <pc:chgData name="Klepper, Christian N" userId="S::christian.klepper@unmc.edu::2da37a2d-b4cd-4128-843d-bd52557c3259" providerId="AD" clId="Web-{28CE5FF0-0213-3EAF-234F-AEBC99D14E00}" dt="2020-02-25T03:18:04.810" v="42"/>
          <pc:sldLayoutMkLst>
            <pc:docMk/>
            <pc:sldMasterMk cId="3597684498" sldId="2147483660"/>
            <pc:sldLayoutMk cId="1688977993" sldId="2147483662"/>
          </pc:sldLayoutMkLst>
        </pc:sldLayoutChg>
        <pc:sldLayoutChg chg="add del">
          <pc:chgData name="Klepper, Christian N" userId="S::christian.klepper@unmc.edu::2da37a2d-b4cd-4128-843d-bd52557c3259" providerId="AD" clId="Web-{28CE5FF0-0213-3EAF-234F-AEBC99D14E00}" dt="2020-02-25T03:18:04.810" v="42"/>
          <pc:sldLayoutMkLst>
            <pc:docMk/>
            <pc:sldMasterMk cId="3597684498" sldId="2147483660"/>
            <pc:sldLayoutMk cId="2307160815" sldId="2147483663"/>
          </pc:sldLayoutMkLst>
        </pc:sldLayoutChg>
        <pc:sldLayoutChg chg="add del">
          <pc:chgData name="Klepper, Christian N" userId="S::christian.klepper@unmc.edu::2da37a2d-b4cd-4128-843d-bd52557c3259" providerId="AD" clId="Web-{28CE5FF0-0213-3EAF-234F-AEBC99D14E00}" dt="2020-02-25T03:18:04.810" v="42"/>
          <pc:sldLayoutMkLst>
            <pc:docMk/>
            <pc:sldMasterMk cId="3597684498" sldId="2147483660"/>
            <pc:sldLayoutMk cId="3665615670" sldId="2147483664"/>
          </pc:sldLayoutMkLst>
        </pc:sldLayoutChg>
        <pc:sldLayoutChg chg="add del">
          <pc:chgData name="Klepper, Christian N" userId="S::christian.klepper@unmc.edu::2da37a2d-b4cd-4128-843d-bd52557c3259" providerId="AD" clId="Web-{28CE5FF0-0213-3EAF-234F-AEBC99D14E00}" dt="2020-02-25T03:18:04.810" v="42"/>
          <pc:sldLayoutMkLst>
            <pc:docMk/>
            <pc:sldMasterMk cId="3597684498" sldId="2147483660"/>
            <pc:sldLayoutMk cId="651159620" sldId="2147483665"/>
          </pc:sldLayoutMkLst>
        </pc:sldLayoutChg>
        <pc:sldLayoutChg chg="add del">
          <pc:chgData name="Klepper, Christian N" userId="S::christian.klepper@unmc.edu::2da37a2d-b4cd-4128-843d-bd52557c3259" providerId="AD" clId="Web-{28CE5FF0-0213-3EAF-234F-AEBC99D14E00}" dt="2020-02-25T03:18:04.810" v="42"/>
          <pc:sldLayoutMkLst>
            <pc:docMk/>
            <pc:sldMasterMk cId="3597684498" sldId="2147483660"/>
            <pc:sldLayoutMk cId="1471991320" sldId="2147483666"/>
          </pc:sldLayoutMkLst>
        </pc:sldLayoutChg>
        <pc:sldLayoutChg chg="add del">
          <pc:chgData name="Klepper, Christian N" userId="S::christian.klepper@unmc.edu::2da37a2d-b4cd-4128-843d-bd52557c3259" providerId="AD" clId="Web-{28CE5FF0-0213-3EAF-234F-AEBC99D14E00}" dt="2020-02-25T03:18:04.810" v="42"/>
          <pc:sldLayoutMkLst>
            <pc:docMk/>
            <pc:sldMasterMk cId="3597684498" sldId="2147483660"/>
            <pc:sldLayoutMk cId="1607463064" sldId="2147483667"/>
          </pc:sldLayoutMkLst>
        </pc:sldLayoutChg>
        <pc:sldLayoutChg chg="add del">
          <pc:chgData name="Klepper, Christian N" userId="S::christian.klepper@unmc.edu::2da37a2d-b4cd-4128-843d-bd52557c3259" providerId="AD" clId="Web-{28CE5FF0-0213-3EAF-234F-AEBC99D14E00}" dt="2020-02-25T03:18:04.810" v="42"/>
          <pc:sldLayoutMkLst>
            <pc:docMk/>
            <pc:sldMasterMk cId="3597684498" sldId="2147483660"/>
            <pc:sldLayoutMk cId="3788683164" sldId="2147483668"/>
          </pc:sldLayoutMkLst>
        </pc:sldLayoutChg>
        <pc:sldLayoutChg chg="add del">
          <pc:chgData name="Klepper, Christian N" userId="S::christian.klepper@unmc.edu::2da37a2d-b4cd-4128-843d-bd52557c3259" providerId="AD" clId="Web-{28CE5FF0-0213-3EAF-234F-AEBC99D14E00}" dt="2020-02-25T03:18:04.810" v="42"/>
          <pc:sldLayoutMkLst>
            <pc:docMk/>
            <pc:sldMasterMk cId="3597684498" sldId="2147483660"/>
            <pc:sldLayoutMk cId="1116638592" sldId="2147483669"/>
          </pc:sldLayoutMkLst>
        </pc:sldLayoutChg>
        <pc:sldLayoutChg chg="add del">
          <pc:chgData name="Klepper, Christian N" userId="S::christian.klepper@unmc.edu::2da37a2d-b4cd-4128-843d-bd52557c3259" providerId="AD" clId="Web-{28CE5FF0-0213-3EAF-234F-AEBC99D14E00}" dt="2020-02-25T03:18:04.810" v="42"/>
          <pc:sldLayoutMkLst>
            <pc:docMk/>
            <pc:sldMasterMk cId="3597684498" sldId="2147483660"/>
            <pc:sldLayoutMk cId="3346471186" sldId="2147483670"/>
          </pc:sldLayoutMkLst>
        </pc:sldLayoutChg>
        <pc:sldLayoutChg chg="add del">
          <pc:chgData name="Klepper, Christian N" userId="S::christian.klepper@unmc.edu::2da37a2d-b4cd-4128-843d-bd52557c3259" providerId="AD" clId="Web-{28CE5FF0-0213-3EAF-234F-AEBC99D14E00}" dt="2020-02-25T03:18:04.810" v="42"/>
          <pc:sldLayoutMkLst>
            <pc:docMk/>
            <pc:sldMasterMk cId="3597684498" sldId="2147483660"/>
            <pc:sldLayoutMk cId="3393892143" sldId="2147483671"/>
          </pc:sldLayoutMkLst>
        </pc:sldLayoutChg>
        <pc:sldLayoutChg chg="add del">
          <pc:chgData name="Klepper, Christian N" userId="S::christian.klepper@unmc.edu::2da37a2d-b4cd-4128-843d-bd52557c3259" providerId="AD" clId="Web-{28CE5FF0-0213-3EAF-234F-AEBC99D14E00}" dt="2020-02-25T03:18:04.810" v="42"/>
          <pc:sldLayoutMkLst>
            <pc:docMk/>
            <pc:sldMasterMk cId="3597684498" sldId="2147483660"/>
            <pc:sldLayoutMk cId="2252748485" sldId="2147483672"/>
          </pc:sldLayoutMkLst>
        </pc:sldLayoutChg>
        <pc:sldLayoutChg chg="add del">
          <pc:chgData name="Klepper, Christian N" userId="S::christian.klepper@unmc.edu::2da37a2d-b4cd-4128-843d-bd52557c3259" providerId="AD" clId="Web-{28CE5FF0-0213-3EAF-234F-AEBC99D14E00}" dt="2020-02-25T03:18:04.810" v="42"/>
          <pc:sldLayoutMkLst>
            <pc:docMk/>
            <pc:sldMasterMk cId="3597684498" sldId="2147483660"/>
            <pc:sldLayoutMk cId="1989749261" sldId="2147483673"/>
          </pc:sldLayoutMkLst>
        </pc:sldLayoutChg>
      </pc:sldMasterChg>
      <pc:sldMasterChg chg="add del addSldLayout delSldLayout modSldLayout">
        <pc:chgData name="Klepper, Christian N" userId="S::christian.klepper@unmc.edu::2da37a2d-b4cd-4128-843d-bd52557c3259" providerId="AD" clId="Web-{28CE5FF0-0213-3EAF-234F-AEBC99D14E00}" dt="2020-02-25T03:18:04.810" v="42"/>
        <pc:sldMasterMkLst>
          <pc:docMk/>
          <pc:sldMasterMk cId="188807186" sldId="2147483674"/>
        </pc:sldMasterMkLst>
        <pc:sldLayoutChg chg="add del mod replId">
          <pc:chgData name="Klepper, Christian N" userId="S::christian.klepper@unmc.edu::2da37a2d-b4cd-4128-843d-bd52557c3259" providerId="AD" clId="Web-{28CE5FF0-0213-3EAF-234F-AEBC99D14E00}" dt="2020-02-25T03:18:04.810" v="42"/>
          <pc:sldLayoutMkLst>
            <pc:docMk/>
            <pc:sldMasterMk cId="188807186" sldId="2147483674"/>
            <pc:sldLayoutMk cId="4204292869" sldId="2147483675"/>
          </pc:sldLayoutMkLst>
        </pc:sldLayoutChg>
        <pc:sldLayoutChg chg="add del mod replId">
          <pc:chgData name="Klepper, Christian N" userId="S::christian.klepper@unmc.edu::2da37a2d-b4cd-4128-843d-bd52557c3259" providerId="AD" clId="Web-{28CE5FF0-0213-3EAF-234F-AEBC99D14E00}" dt="2020-02-25T03:18:04.810" v="42"/>
          <pc:sldLayoutMkLst>
            <pc:docMk/>
            <pc:sldMasterMk cId="188807186" sldId="2147483674"/>
            <pc:sldLayoutMk cId="3165887584" sldId="2147483676"/>
          </pc:sldLayoutMkLst>
        </pc:sldLayoutChg>
        <pc:sldLayoutChg chg="add del mod replId">
          <pc:chgData name="Klepper, Christian N" userId="S::christian.klepper@unmc.edu::2da37a2d-b4cd-4128-843d-bd52557c3259" providerId="AD" clId="Web-{28CE5FF0-0213-3EAF-234F-AEBC99D14E00}" dt="2020-02-25T03:18:04.810" v="42"/>
          <pc:sldLayoutMkLst>
            <pc:docMk/>
            <pc:sldMasterMk cId="188807186" sldId="2147483674"/>
            <pc:sldLayoutMk cId="1715106695" sldId="2147483677"/>
          </pc:sldLayoutMkLst>
        </pc:sldLayoutChg>
        <pc:sldLayoutChg chg="add del mod replId">
          <pc:chgData name="Klepper, Christian N" userId="S::christian.klepper@unmc.edu::2da37a2d-b4cd-4128-843d-bd52557c3259" providerId="AD" clId="Web-{28CE5FF0-0213-3EAF-234F-AEBC99D14E00}" dt="2020-02-25T03:18:04.810" v="42"/>
          <pc:sldLayoutMkLst>
            <pc:docMk/>
            <pc:sldMasterMk cId="188807186" sldId="2147483674"/>
            <pc:sldLayoutMk cId="1150177277" sldId="2147483678"/>
          </pc:sldLayoutMkLst>
        </pc:sldLayoutChg>
        <pc:sldLayoutChg chg="add del mod replId">
          <pc:chgData name="Klepper, Christian N" userId="S::christian.klepper@unmc.edu::2da37a2d-b4cd-4128-843d-bd52557c3259" providerId="AD" clId="Web-{28CE5FF0-0213-3EAF-234F-AEBC99D14E00}" dt="2020-02-25T03:18:04.810" v="42"/>
          <pc:sldLayoutMkLst>
            <pc:docMk/>
            <pc:sldMasterMk cId="188807186" sldId="2147483674"/>
            <pc:sldLayoutMk cId="1834857801" sldId="2147483679"/>
          </pc:sldLayoutMkLst>
        </pc:sldLayoutChg>
        <pc:sldLayoutChg chg="add del mod replId">
          <pc:chgData name="Klepper, Christian N" userId="S::christian.klepper@unmc.edu::2da37a2d-b4cd-4128-843d-bd52557c3259" providerId="AD" clId="Web-{28CE5FF0-0213-3EAF-234F-AEBC99D14E00}" dt="2020-02-25T03:18:04.810" v="42"/>
          <pc:sldLayoutMkLst>
            <pc:docMk/>
            <pc:sldMasterMk cId="188807186" sldId="2147483674"/>
            <pc:sldLayoutMk cId="3580754279" sldId="2147483680"/>
          </pc:sldLayoutMkLst>
        </pc:sldLayoutChg>
        <pc:sldLayoutChg chg="add del mod replId">
          <pc:chgData name="Klepper, Christian N" userId="S::christian.klepper@unmc.edu::2da37a2d-b4cd-4128-843d-bd52557c3259" providerId="AD" clId="Web-{28CE5FF0-0213-3EAF-234F-AEBC99D14E00}" dt="2020-02-25T03:18:04.810" v="42"/>
          <pc:sldLayoutMkLst>
            <pc:docMk/>
            <pc:sldMasterMk cId="188807186" sldId="2147483674"/>
            <pc:sldLayoutMk cId="3694332595" sldId="2147483681"/>
          </pc:sldLayoutMkLst>
        </pc:sldLayoutChg>
        <pc:sldLayoutChg chg="add del mod replId">
          <pc:chgData name="Klepper, Christian N" userId="S::christian.klepper@unmc.edu::2da37a2d-b4cd-4128-843d-bd52557c3259" providerId="AD" clId="Web-{28CE5FF0-0213-3EAF-234F-AEBC99D14E00}" dt="2020-02-25T03:18:04.810" v="42"/>
          <pc:sldLayoutMkLst>
            <pc:docMk/>
            <pc:sldMasterMk cId="188807186" sldId="2147483674"/>
            <pc:sldLayoutMk cId="4110648490" sldId="2147483682"/>
          </pc:sldLayoutMkLst>
        </pc:sldLayoutChg>
        <pc:sldLayoutChg chg="add del mod replId">
          <pc:chgData name="Klepper, Christian N" userId="S::christian.klepper@unmc.edu::2da37a2d-b4cd-4128-843d-bd52557c3259" providerId="AD" clId="Web-{28CE5FF0-0213-3EAF-234F-AEBC99D14E00}" dt="2020-02-25T03:18:04.810" v="42"/>
          <pc:sldLayoutMkLst>
            <pc:docMk/>
            <pc:sldMasterMk cId="188807186" sldId="2147483674"/>
            <pc:sldLayoutMk cId="479383476" sldId="2147483683"/>
          </pc:sldLayoutMkLst>
        </pc:sldLayoutChg>
        <pc:sldLayoutChg chg="add del mod replId">
          <pc:chgData name="Klepper, Christian N" userId="S::christian.klepper@unmc.edu::2da37a2d-b4cd-4128-843d-bd52557c3259" providerId="AD" clId="Web-{28CE5FF0-0213-3EAF-234F-AEBC99D14E00}" dt="2020-02-25T03:18:04.810" v="42"/>
          <pc:sldLayoutMkLst>
            <pc:docMk/>
            <pc:sldMasterMk cId="188807186" sldId="2147483674"/>
            <pc:sldLayoutMk cId="246286537" sldId="2147483684"/>
          </pc:sldLayoutMkLst>
        </pc:sldLayoutChg>
        <pc:sldLayoutChg chg="add del mod replId">
          <pc:chgData name="Klepper, Christian N" userId="S::christian.klepper@unmc.edu::2da37a2d-b4cd-4128-843d-bd52557c3259" providerId="AD" clId="Web-{28CE5FF0-0213-3EAF-234F-AEBC99D14E00}" dt="2020-02-25T03:18:04.810" v="42"/>
          <pc:sldLayoutMkLst>
            <pc:docMk/>
            <pc:sldMasterMk cId="188807186" sldId="2147483674"/>
            <pc:sldLayoutMk cId="1672688220" sldId="2147483685"/>
          </pc:sldLayoutMkLst>
        </pc:sldLayoutChg>
        <pc:sldLayoutChg chg="add del mod replId">
          <pc:chgData name="Klepper, Christian N" userId="S::christian.klepper@unmc.edu::2da37a2d-b4cd-4128-843d-bd52557c3259" providerId="AD" clId="Web-{28CE5FF0-0213-3EAF-234F-AEBC99D14E00}" dt="2020-02-25T03:18:04.810" v="42"/>
          <pc:sldLayoutMkLst>
            <pc:docMk/>
            <pc:sldMasterMk cId="188807186" sldId="2147483674"/>
            <pc:sldLayoutMk cId="1679629909" sldId="2147483686"/>
          </pc:sldLayoutMkLst>
        </pc:sldLayoutChg>
      </pc:sldMasterChg>
      <pc:sldMasterChg chg="add del addSldLayout delSldLayout modSldLayout">
        <pc:chgData name="Klepper, Christian N" userId="S::christian.klepper@unmc.edu::2da37a2d-b4cd-4128-843d-bd52557c3259" providerId="AD" clId="Web-{28CE5FF0-0213-3EAF-234F-AEBC99D14E00}" dt="2020-02-25T03:17:40.154" v="38"/>
        <pc:sldMasterMkLst>
          <pc:docMk/>
          <pc:sldMasterMk cId="2410166273" sldId="2147483674"/>
        </pc:sldMasterMkLst>
        <pc:sldLayoutChg chg="add del mod replId">
          <pc:chgData name="Klepper, Christian N" userId="S::christian.klepper@unmc.edu::2da37a2d-b4cd-4128-843d-bd52557c3259" providerId="AD" clId="Web-{28CE5FF0-0213-3EAF-234F-AEBC99D14E00}" dt="2020-02-25T03:17:40.154" v="38"/>
          <pc:sldLayoutMkLst>
            <pc:docMk/>
            <pc:sldMasterMk cId="2410166273" sldId="2147483674"/>
            <pc:sldLayoutMk cId="3415285161" sldId="2147483675"/>
          </pc:sldLayoutMkLst>
        </pc:sldLayoutChg>
        <pc:sldLayoutChg chg="add del mod replId">
          <pc:chgData name="Klepper, Christian N" userId="S::christian.klepper@unmc.edu::2da37a2d-b4cd-4128-843d-bd52557c3259" providerId="AD" clId="Web-{28CE5FF0-0213-3EAF-234F-AEBC99D14E00}" dt="2020-02-25T03:17:40.154" v="38"/>
          <pc:sldLayoutMkLst>
            <pc:docMk/>
            <pc:sldMasterMk cId="2410166273" sldId="2147483674"/>
            <pc:sldLayoutMk cId="2833000951" sldId="2147483676"/>
          </pc:sldLayoutMkLst>
        </pc:sldLayoutChg>
        <pc:sldLayoutChg chg="add del mod replId">
          <pc:chgData name="Klepper, Christian N" userId="S::christian.klepper@unmc.edu::2da37a2d-b4cd-4128-843d-bd52557c3259" providerId="AD" clId="Web-{28CE5FF0-0213-3EAF-234F-AEBC99D14E00}" dt="2020-02-25T03:17:40.154" v="38"/>
          <pc:sldLayoutMkLst>
            <pc:docMk/>
            <pc:sldMasterMk cId="2410166273" sldId="2147483674"/>
            <pc:sldLayoutMk cId="614405290" sldId="2147483677"/>
          </pc:sldLayoutMkLst>
        </pc:sldLayoutChg>
        <pc:sldLayoutChg chg="add del mod replId">
          <pc:chgData name="Klepper, Christian N" userId="S::christian.klepper@unmc.edu::2da37a2d-b4cd-4128-843d-bd52557c3259" providerId="AD" clId="Web-{28CE5FF0-0213-3EAF-234F-AEBC99D14E00}" dt="2020-02-25T03:17:40.154" v="38"/>
          <pc:sldLayoutMkLst>
            <pc:docMk/>
            <pc:sldMasterMk cId="2410166273" sldId="2147483674"/>
            <pc:sldLayoutMk cId="3106878941" sldId="2147483678"/>
          </pc:sldLayoutMkLst>
        </pc:sldLayoutChg>
        <pc:sldLayoutChg chg="add del mod replId">
          <pc:chgData name="Klepper, Christian N" userId="S::christian.klepper@unmc.edu::2da37a2d-b4cd-4128-843d-bd52557c3259" providerId="AD" clId="Web-{28CE5FF0-0213-3EAF-234F-AEBC99D14E00}" dt="2020-02-25T03:17:40.154" v="38"/>
          <pc:sldLayoutMkLst>
            <pc:docMk/>
            <pc:sldMasterMk cId="2410166273" sldId="2147483674"/>
            <pc:sldLayoutMk cId="61019222" sldId="2147483679"/>
          </pc:sldLayoutMkLst>
        </pc:sldLayoutChg>
        <pc:sldLayoutChg chg="add del mod replId">
          <pc:chgData name="Klepper, Christian N" userId="S::christian.klepper@unmc.edu::2da37a2d-b4cd-4128-843d-bd52557c3259" providerId="AD" clId="Web-{28CE5FF0-0213-3EAF-234F-AEBC99D14E00}" dt="2020-02-25T03:17:40.154" v="38"/>
          <pc:sldLayoutMkLst>
            <pc:docMk/>
            <pc:sldMasterMk cId="2410166273" sldId="2147483674"/>
            <pc:sldLayoutMk cId="928490047" sldId="2147483680"/>
          </pc:sldLayoutMkLst>
        </pc:sldLayoutChg>
        <pc:sldLayoutChg chg="add del mod replId">
          <pc:chgData name="Klepper, Christian N" userId="S::christian.klepper@unmc.edu::2da37a2d-b4cd-4128-843d-bd52557c3259" providerId="AD" clId="Web-{28CE5FF0-0213-3EAF-234F-AEBC99D14E00}" dt="2020-02-25T03:17:40.154" v="38"/>
          <pc:sldLayoutMkLst>
            <pc:docMk/>
            <pc:sldMasterMk cId="2410166273" sldId="2147483674"/>
            <pc:sldLayoutMk cId="566936870" sldId="2147483681"/>
          </pc:sldLayoutMkLst>
        </pc:sldLayoutChg>
        <pc:sldLayoutChg chg="add del mod replId">
          <pc:chgData name="Klepper, Christian N" userId="S::christian.klepper@unmc.edu::2da37a2d-b4cd-4128-843d-bd52557c3259" providerId="AD" clId="Web-{28CE5FF0-0213-3EAF-234F-AEBC99D14E00}" dt="2020-02-25T03:17:40.154" v="38"/>
          <pc:sldLayoutMkLst>
            <pc:docMk/>
            <pc:sldMasterMk cId="2410166273" sldId="2147483674"/>
            <pc:sldLayoutMk cId="1656468842" sldId="2147483682"/>
          </pc:sldLayoutMkLst>
        </pc:sldLayoutChg>
        <pc:sldLayoutChg chg="add del mod replId">
          <pc:chgData name="Klepper, Christian N" userId="S::christian.klepper@unmc.edu::2da37a2d-b4cd-4128-843d-bd52557c3259" providerId="AD" clId="Web-{28CE5FF0-0213-3EAF-234F-AEBC99D14E00}" dt="2020-02-25T03:17:40.154" v="38"/>
          <pc:sldLayoutMkLst>
            <pc:docMk/>
            <pc:sldMasterMk cId="2410166273" sldId="2147483674"/>
            <pc:sldLayoutMk cId="3068534932" sldId="2147483683"/>
          </pc:sldLayoutMkLst>
        </pc:sldLayoutChg>
        <pc:sldLayoutChg chg="add del mod replId">
          <pc:chgData name="Klepper, Christian N" userId="S::christian.klepper@unmc.edu::2da37a2d-b4cd-4128-843d-bd52557c3259" providerId="AD" clId="Web-{28CE5FF0-0213-3EAF-234F-AEBC99D14E00}" dt="2020-02-25T03:17:40.154" v="38"/>
          <pc:sldLayoutMkLst>
            <pc:docMk/>
            <pc:sldMasterMk cId="2410166273" sldId="2147483674"/>
            <pc:sldLayoutMk cId="4062522435" sldId="2147483684"/>
          </pc:sldLayoutMkLst>
        </pc:sldLayoutChg>
        <pc:sldLayoutChg chg="add del mod replId">
          <pc:chgData name="Klepper, Christian N" userId="S::christian.klepper@unmc.edu::2da37a2d-b4cd-4128-843d-bd52557c3259" providerId="AD" clId="Web-{28CE5FF0-0213-3EAF-234F-AEBC99D14E00}" dt="2020-02-25T03:17:40.154" v="38"/>
          <pc:sldLayoutMkLst>
            <pc:docMk/>
            <pc:sldMasterMk cId="2410166273" sldId="2147483674"/>
            <pc:sldLayoutMk cId="1749046852" sldId="2147483685"/>
          </pc:sldLayoutMkLst>
        </pc:sldLayoutChg>
        <pc:sldLayoutChg chg="add del mod replId">
          <pc:chgData name="Klepper, Christian N" userId="S::christian.klepper@unmc.edu::2da37a2d-b4cd-4128-843d-bd52557c3259" providerId="AD" clId="Web-{28CE5FF0-0213-3EAF-234F-AEBC99D14E00}" dt="2020-02-25T03:17:40.154" v="38"/>
          <pc:sldLayoutMkLst>
            <pc:docMk/>
            <pc:sldMasterMk cId="2410166273" sldId="2147483674"/>
            <pc:sldLayoutMk cId="3489810874" sldId="2147483686"/>
          </pc:sldLayoutMkLst>
        </pc:sldLayoutChg>
      </pc:sldMasterChg>
      <pc:sldMasterChg chg="add del addSldLayout delSldLayout modSldLayout">
        <pc:chgData name="Klepper, Christian N" userId="S::christian.klepper@unmc.edu::2da37a2d-b4cd-4128-843d-bd52557c3259" providerId="AD" clId="Web-{28CE5FF0-0213-3EAF-234F-AEBC99D14E00}" dt="2020-02-25T03:18:02.122" v="41"/>
        <pc:sldMasterMkLst>
          <pc:docMk/>
          <pc:sldMasterMk cId="2049269219" sldId="2147483687"/>
        </pc:sldMasterMkLst>
        <pc:sldLayoutChg chg="add del mod replId">
          <pc:chgData name="Klepper, Christian N" userId="S::christian.klepper@unmc.edu::2da37a2d-b4cd-4128-843d-bd52557c3259" providerId="AD" clId="Web-{28CE5FF0-0213-3EAF-234F-AEBC99D14E00}" dt="2020-02-25T03:18:02.122" v="41"/>
          <pc:sldLayoutMkLst>
            <pc:docMk/>
            <pc:sldMasterMk cId="2049269219" sldId="2147483687"/>
            <pc:sldLayoutMk cId="4184762355" sldId="2147483688"/>
          </pc:sldLayoutMkLst>
        </pc:sldLayoutChg>
        <pc:sldLayoutChg chg="add del mod replId">
          <pc:chgData name="Klepper, Christian N" userId="S::christian.klepper@unmc.edu::2da37a2d-b4cd-4128-843d-bd52557c3259" providerId="AD" clId="Web-{28CE5FF0-0213-3EAF-234F-AEBC99D14E00}" dt="2020-02-25T03:18:02.122" v="41"/>
          <pc:sldLayoutMkLst>
            <pc:docMk/>
            <pc:sldMasterMk cId="2049269219" sldId="2147483687"/>
            <pc:sldLayoutMk cId="2603907153" sldId="2147483689"/>
          </pc:sldLayoutMkLst>
        </pc:sldLayoutChg>
        <pc:sldLayoutChg chg="add del mod replId">
          <pc:chgData name="Klepper, Christian N" userId="S::christian.klepper@unmc.edu::2da37a2d-b4cd-4128-843d-bd52557c3259" providerId="AD" clId="Web-{28CE5FF0-0213-3EAF-234F-AEBC99D14E00}" dt="2020-02-25T03:18:02.122" v="41"/>
          <pc:sldLayoutMkLst>
            <pc:docMk/>
            <pc:sldMasterMk cId="2049269219" sldId="2147483687"/>
            <pc:sldLayoutMk cId="347435346" sldId="2147483690"/>
          </pc:sldLayoutMkLst>
        </pc:sldLayoutChg>
        <pc:sldLayoutChg chg="add del mod replId">
          <pc:chgData name="Klepper, Christian N" userId="S::christian.klepper@unmc.edu::2da37a2d-b4cd-4128-843d-bd52557c3259" providerId="AD" clId="Web-{28CE5FF0-0213-3EAF-234F-AEBC99D14E00}" dt="2020-02-25T03:18:02.122" v="41"/>
          <pc:sldLayoutMkLst>
            <pc:docMk/>
            <pc:sldMasterMk cId="2049269219" sldId="2147483687"/>
            <pc:sldLayoutMk cId="1813990259" sldId="2147483691"/>
          </pc:sldLayoutMkLst>
        </pc:sldLayoutChg>
        <pc:sldLayoutChg chg="add del mod replId">
          <pc:chgData name="Klepper, Christian N" userId="S::christian.klepper@unmc.edu::2da37a2d-b4cd-4128-843d-bd52557c3259" providerId="AD" clId="Web-{28CE5FF0-0213-3EAF-234F-AEBC99D14E00}" dt="2020-02-25T03:18:02.122" v="41"/>
          <pc:sldLayoutMkLst>
            <pc:docMk/>
            <pc:sldMasterMk cId="2049269219" sldId="2147483687"/>
            <pc:sldLayoutMk cId="3708663689" sldId="2147483692"/>
          </pc:sldLayoutMkLst>
        </pc:sldLayoutChg>
        <pc:sldLayoutChg chg="add del mod replId">
          <pc:chgData name="Klepper, Christian N" userId="S::christian.klepper@unmc.edu::2da37a2d-b4cd-4128-843d-bd52557c3259" providerId="AD" clId="Web-{28CE5FF0-0213-3EAF-234F-AEBC99D14E00}" dt="2020-02-25T03:18:02.122" v="41"/>
          <pc:sldLayoutMkLst>
            <pc:docMk/>
            <pc:sldMasterMk cId="2049269219" sldId="2147483687"/>
            <pc:sldLayoutMk cId="24556091" sldId="2147483693"/>
          </pc:sldLayoutMkLst>
        </pc:sldLayoutChg>
        <pc:sldLayoutChg chg="add del mod replId">
          <pc:chgData name="Klepper, Christian N" userId="S::christian.klepper@unmc.edu::2da37a2d-b4cd-4128-843d-bd52557c3259" providerId="AD" clId="Web-{28CE5FF0-0213-3EAF-234F-AEBC99D14E00}" dt="2020-02-25T03:18:02.122" v="41"/>
          <pc:sldLayoutMkLst>
            <pc:docMk/>
            <pc:sldMasterMk cId="2049269219" sldId="2147483687"/>
            <pc:sldLayoutMk cId="2505021290" sldId="2147483694"/>
          </pc:sldLayoutMkLst>
        </pc:sldLayoutChg>
        <pc:sldLayoutChg chg="add del mod replId">
          <pc:chgData name="Klepper, Christian N" userId="S::christian.klepper@unmc.edu::2da37a2d-b4cd-4128-843d-bd52557c3259" providerId="AD" clId="Web-{28CE5FF0-0213-3EAF-234F-AEBC99D14E00}" dt="2020-02-25T03:18:02.122" v="41"/>
          <pc:sldLayoutMkLst>
            <pc:docMk/>
            <pc:sldMasterMk cId="2049269219" sldId="2147483687"/>
            <pc:sldLayoutMk cId="287691822" sldId="2147483695"/>
          </pc:sldLayoutMkLst>
        </pc:sldLayoutChg>
        <pc:sldLayoutChg chg="add del mod replId">
          <pc:chgData name="Klepper, Christian N" userId="S::christian.klepper@unmc.edu::2da37a2d-b4cd-4128-843d-bd52557c3259" providerId="AD" clId="Web-{28CE5FF0-0213-3EAF-234F-AEBC99D14E00}" dt="2020-02-25T03:18:02.122" v="41"/>
          <pc:sldLayoutMkLst>
            <pc:docMk/>
            <pc:sldMasterMk cId="2049269219" sldId="2147483687"/>
            <pc:sldLayoutMk cId="2145128334" sldId="2147483696"/>
          </pc:sldLayoutMkLst>
        </pc:sldLayoutChg>
        <pc:sldLayoutChg chg="add del mod replId">
          <pc:chgData name="Klepper, Christian N" userId="S::christian.klepper@unmc.edu::2da37a2d-b4cd-4128-843d-bd52557c3259" providerId="AD" clId="Web-{28CE5FF0-0213-3EAF-234F-AEBC99D14E00}" dt="2020-02-25T03:18:02.122" v="41"/>
          <pc:sldLayoutMkLst>
            <pc:docMk/>
            <pc:sldMasterMk cId="2049269219" sldId="2147483687"/>
            <pc:sldLayoutMk cId="2790851023" sldId="2147483697"/>
          </pc:sldLayoutMkLst>
        </pc:sldLayoutChg>
        <pc:sldLayoutChg chg="add del mod replId">
          <pc:chgData name="Klepper, Christian N" userId="S::christian.klepper@unmc.edu::2da37a2d-b4cd-4128-843d-bd52557c3259" providerId="AD" clId="Web-{28CE5FF0-0213-3EAF-234F-AEBC99D14E00}" dt="2020-02-25T03:18:02.122" v="41"/>
          <pc:sldLayoutMkLst>
            <pc:docMk/>
            <pc:sldMasterMk cId="2049269219" sldId="2147483687"/>
            <pc:sldLayoutMk cId="352189135" sldId="2147483698"/>
          </pc:sldLayoutMkLst>
        </pc:sldLayoutChg>
        <pc:sldLayoutChg chg="add del mod replId">
          <pc:chgData name="Klepper, Christian N" userId="S::christian.klepper@unmc.edu::2da37a2d-b4cd-4128-843d-bd52557c3259" providerId="AD" clId="Web-{28CE5FF0-0213-3EAF-234F-AEBC99D14E00}" dt="2020-02-25T03:18:02.122" v="41"/>
          <pc:sldLayoutMkLst>
            <pc:docMk/>
            <pc:sldMasterMk cId="2049269219" sldId="2147483687"/>
            <pc:sldLayoutMk cId="3943671888" sldId="2147483699"/>
          </pc:sldLayoutMkLst>
        </pc:sldLayoutChg>
      </pc:sldMasterChg>
    </pc:docChg>
  </pc:docChgLst>
  <pc:docChgLst>
    <pc:chgData name="Klepper, Christian N" userId="S::christian.klepper@unmc.edu::2da37a2d-b4cd-4128-843d-bd52557c3259" providerId="AD" clId="Web-{4617D9F2-E659-FDA0-2B81-6C838CE15403}"/>
    <pc:docChg chg="modSld">
      <pc:chgData name="Klepper, Christian N" userId="S::christian.klepper@unmc.edu::2da37a2d-b4cd-4128-843d-bd52557c3259" providerId="AD" clId="Web-{4617D9F2-E659-FDA0-2B81-6C838CE15403}" dt="2020-02-27T02:26:17.292" v="49" actId="20577"/>
      <pc:docMkLst>
        <pc:docMk/>
      </pc:docMkLst>
      <pc:sldChg chg="modSp mod setBg">
        <pc:chgData name="Klepper, Christian N" userId="S::christian.klepper@unmc.edu::2da37a2d-b4cd-4128-843d-bd52557c3259" providerId="AD" clId="Web-{4617D9F2-E659-FDA0-2B81-6C838CE15403}" dt="2020-02-27T02:23:04.713" v="34" actId="14100"/>
        <pc:sldMkLst>
          <pc:docMk/>
          <pc:sldMk cId="0" sldId="257"/>
        </pc:sldMkLst>
        <pc:spChg chg="mod">
          <ac:chgData name="Klepper, Christian N" userId="S::christian.klepper@unmc.edu::2da37a2d-b4cd-4128-843d-bd52557c3259" providerId="AD" clId="Web-{4617D9F2-E659-FDA0-2B81-6C838CE15403}" dt="2020-02-27T02:22:35.245" v="24"/>
          <ac:spMkLst>
            <pc:docMk/>
            <pc:sldMk cId="0" sldId="257"/>
            <ac:spMk id="59" creationId="{00000000-0000-0000-0000-000000000000}"/>
          </ac:spMkLst>
        </pc:spChg>
        <pc:spChg chg="mod">
          <ac:chgData name="Klepper, Christian N" userId="S::christian.klepper@unmc.edu::2da37a2d-b4cd-4128-843d-bd52557c3259" providerId="AD" clId="Web-{4617D9F2-E659-FDA0-2B81-6C838CE15403}" dt="2020-02-27T02:23:04.713" v="34" actId="14100"/>
          <ac:spMkLst>
            <pc:docMk/>
            <pc:sldMk cId="0" sldId="257"/>
            <ac:spMk id="60" creationId="{00000000-0000-0000-0000-000000000000}"/>
          </ac:spMkLst>
        </pc:spChg>
        <pc:picChg chg="ord">
          <ac:chgData name="Klepper, Christian N" userId="S::christian.klepper@unmc.edu::2da37a2d-b4cd-4128-843d-bd52557c3259" providerId="AD" clId="Web-{4617D9F2-E659-FDA0-2B81-6C838CE15403}" dt="2020-02-27T02:22:35.245" v="24"/>
          <ac:picMkLst>
            <pc:docMk/>
            <pc:sldMk cId="0" sldId="257"/>
            <ac:picMk id="150" creationId="{FE55868A-90FE-47FC-96B2-734916874312}"/>
          </ac:picMkLst>
        </pc:picChg>
      </pc:sldChg>
      <pc:sldChg chg="addSp delSp modSp mod setBg">
        <pc:chgData name="Klepper, Christian N" userId="S::christian.klepper@unmc.edu::2da37a2d-b4cd-4128-843d-bd52557c3259" providerId="AD" clId="Web-{4617D9F2-E659-FDA0-2B81-6C838CE15403}" dt="2020-02-27T02:24:26.198" v="41"/>
        <pc:sldMkLst>
          <pc:docMk/>
          <pc:sldMk cId="0" sldId="260"/>
        </pc:sldMkLst>
        <pc:spChg chg="mod">
          <ac:chgData name="Klepper, Christian N" userId="S::christian.klepper@unmc.edu::2da37a2d-b4cd-4128-843d-bd52557c3259" providerId="AD" clId="Web-{4617D9F2-E659-FDA0-2B81-6C838CE15403}" dt="2020-02-27T02:24:26.198" v="41"/>
          <ac:spMkLst>
            <pc:docMk/>
            <pc:sldMk cId="0" sldId="260"/>
            <ac:spMk id="77" creationId="{00000000-0000-0000-0000-000000000000}"/>
          </ac:spMkLst>
        </pc:spChg>
        <pc:spChg chg="add">
          <ac:chgData name="Klepper, Christian N" userId="S::christian.klepper@unmc.edu::2da37a2d-b4cd-4128-843d-bd52557c3259" providerId="AD" clId="Web-{4617D9F2-E659-FDA0-2B81-6C838CE15403}" dt="2020-02-27T02:24:26.198" v="41"/>
          <ac:spMkLst>
            <pc:docMk/>
            <pc:sldMk cId="0" sldId="260"/>
            <ac:spMk id="82" creationId="{07E773EB-1EC1-4E49-9DE2-E6F460497242}"/>
          </ac:spMkLst>
        </pc:spChg>
        <pc:spChg chg="add del">
          <ac:chgData name="Klepper, Christian N" userId="S::christian.klepper@unmc.edu::2da37a2d-b4cd-4128-843d-bd52557c3259" providerId="AD" clId="Web-{4617D9F2-E659-FDA0-2B81-6C838CE15403}" dt="2020-02-27T02:24:20.682" v="38"/>
          <ac:spMkLst>
            <pc:docMk/>
            <pc:sldMk cId="0" sldId="260"/>
            <ac:spMk id="85" creationId="{07E773EB-1EC1-4E49-9DE2-E6F460497242}"/>
          </ac:spMkLst>
        </pc:spChg>
        <pc:graphicFrameChg chg="mod modGraphic">
          <ac:chgData name="Klepper, Christian N" userId="S::christian.klepper@unmc.edu::2da37a2d-b4cd-4128-843d-bd52557c3259" providerId="AD" clId="Web-{4617D9F2-E659-FDA0-2B81-6C838CE15403}" dt="2020-02-27T02:24:26.198" v="41"/>
          <ac:graphicFrameMkLst>
            <pc:docMk/>
            <pc:sldMk cId="0" sldId="260"/>
            <ac:graphicFrameMk id="80" creationId="{5030946D-6BDA-4D0F-B407-E7A0CF3459A2}"/>
          </ac:graphicFrameMkLst>
        </pc:graphicFrameChg>
      </pc:sldChg>
      <pc:sldChg chg="modSp">
        <pc:chgData name="Klepper, Christian N" userId="S::christian.klepper@unmc.edu::2da37a2d-b4cd-4128-843d-bd52557c3259" providerId="AD" clId="Web-{4617D9F2-E659-FDA0-2B81-6C838CE15403}" dt="2020-02-27T02:18:44.931" v="12" actId="14100"/>
        <pc:sldMkLst>
          <pc:docMk/>
          <pc:sldMk cId="0" sldId="265"/>
        </pc:sldMkLst>
        <pc:spChg chg="mod">
          <ac:chgData name="Klepper, Christian N" userId="S::christian.klepper@unmc.edu::2da37a2d-b4cd-4128-843d-bd52557c3259" providerId="AD" clId="Web-{4617D9F2-E659-FDA0-2B81-6C838CE15403}" dt="2020-02-27T02:18:44.931" v="12" actId="14100"/>
          <ac:spMkLst>
            <pc:docMk/>
            <pc:sldMk cId="0" sldId="265"/>
            <ac:spMk id="107" creationId="{00000000-0000-0000-0000-000000000000}"/>
          </ac:spMkLst>
        </pc:spChg>
      </pc:sldChg>
      <pc:sldChg chg="modSp mod setBg">
        <pc:chgData name="Klepper, Christian N" userId="S::christian.klepper@unmc.edu::2da37a2d-b4cd-4128-843d-bd52557c3259" providerId="AD" clId="Web-{4617D9F2-E659-FDA0-2B81-6C838CE15403}" dt="2020-02-27T02:19:16.775" v="14" actId="14100"/>
        <pc:sldMkLst>
          <pc:docMk/>
          <pc:sldMk cId="0" sldId="266"/>
        </pc:sldMkLst>
        <pc:spChg chg="mod">
          <ac:chgData name="Klepper, Christian N" userId="S::christian.klepper@unmc.edu::2da37a2d-b4cd-4128-843d-bd52557c3259" providerId="AD" clId="Web-{4617D9F2-E659-FDA0-2B81-6C838CE15403}" dt="2020-02-27T02:19:16.775" v="14" actId="14100"/>
          <ac:spMkLst>
            <pc:docMk/>
            <pc:sldMk cId="0" sldId="266"/>
            <ac:spMk id="112" creationId="{00000000-0000-0000-0000-000000000000}"/>
          </ac:spMkLst>
        </pc:spChg>
        <pc:graphicFrameChg chg="mod modGraphic">
          <ac:chgData name="Klepper, Christian N" userId="S::christian.klepper@unmc.edu::2da37a2d-b4cd-4128-843d-bd52557c3259" providerId="AD" clId="Web-{4617D9F2-E659-FDA0-2B81-6C838CE15403}" dt="2020-02-27T02:19:05.337" v="13"/>
          <ac:graphicFrameMkLst>
            <pc:docMk/>
            <pc:sldMk cId="0" sldId="266"/>
            <ac:graphicFrameMk id="151" creationId="{C813A43A-E5A4-46C1-89FE-EF9EC5F77EA3}"/>
          </ac:graphicFrameMkLst>
        </pc:graphicFrameChg>
      </pc:sldChg>
      <pc:sldChg chg="modSp mod setBg">
        <pc:chgData name="Klepper, Christian N" userId="S::christian.klepper@unmc.edu::2da37a2d-b4cd-4128-843d-bd52557c3259" providerId="AD" clId="Web-{4617D9F2-E659-FDA0-2B81-6C838CE15403}" dt="2020-02-27T02:24:47.886" v="42"/>
        <pc:sldMkLst>
          <pc:docMk/>
          <pc:sldMk cId="0" sldId="272"/>
        </pc:sldMkLst>
        <pc:spChg chg="mod">
          <ac:chgData name="Klepper, Christian N" userId="S::christian.klepper@unmc.edu::2da37a2d-b4cd-4128-843d-bd52557c3259" providerId="AD" clId="Web-{4617D9F2-E659-FDA0-2B81-6C838CE15403}" dt="2020-02-27T02:24:47.886" v="42"/>
          <ac:spMkLst>
            <pc:docMk/>
            <pc:sldMk cId="0" sldId="272"/>
            <ac:spMk id="147" creationId="{00000000-0000-0000-0000-000000000000}"/>
          </ac:spMkLst>
        </pc:spChg>
        <pc:graphicFrameChg chg="mod modGraphic">
          <ac:chgData name="Klepper, Christian N" userId="S::christian.klepper@unmc.edu::2da37a2d-b4cd-4128-843d-bd52557c3259" providerId="AD" clId="Web-{4617D9F2-E659-FDA0-2B81-6C838CE15403}" dt="2020-02-27T02:24:47.886" v="42"/>
          <ac:graphicFrameMkLst>
            <pc:docMk/>
            <pc:sldMk cId="0" sldId="272"/>
            <ac:graphicFrameMk id="150" creationId="{04A59602-7FD0-44FC-A94C-7E831F380DD1}"/>
          </ac:graphicFrameMkLst>
        </pc:graphicFrameChg>
      </pc:sldChg>
      <pc:sldChg chg="modSp">
        <pc:chgData name="Klepper, Christian N" userId="S::christian.klepper@unmc.edu::2da37a2d-b4cd-4128-843d-bd52557c3259" providerId="AD" clId="Web-{4617D9F2-E659-FDA0-2B81-6C838CE15403}" dt="2020-02-27T02:21:44.760" v="23"/>
        <pc:sldMkLst>
          <pc:docMk/>
          <pc:sldMk cId="0" sldId="276"/>
        </pc:sldMkLst>
        <pc:graphicFrameChg chg="modGraphic">
          <ac:chgData name="Klepper, Christian N" userId="S::christian.klepper@unmc.edu::2da37a2d-b4cd-4128-843d-bd52557c3259" providerId="AD" clId="Web-{4617D9F2-E659-FDA0-2B81-6C838CE15403}" dt="2020-02-27T02:21:44.760" v="23"/>
          <ac:graphicFrameMkLst>
            <pc:docMk/>
            <pc:sldMk cId="0" sldId="276"/>
            <ac:graphicFrameMk id="174" creationId="{9633A0E8-C46F-4E20-A3F0-F3530B3AE232}"/>
          </ac:graphicFrameMkLst>
        </pc:graphicFrameChg>
      </pc:sldChg>
      <pc:sldChg chg="modSp">
        <pc:chgData name="Klepper, Christian N" userId="S::christian.klepper@unmc.edu::2da37a2d-b4cd-4128-843d-bd52557c3259" providerId="AD" clId="Web-{4617D9F2-E659-FDA0-2B81-6C838CE15403}" dt="2020-02-27T02:16:54.368" v="8" actId="20577"/>
        <pc:sldMkLst>
          <pc:docMk/>
          <pc:sldMk cId="169908345" sldId="278"/>
        </pc:sldMkLst>
        <pc:spChg chg="mod">
          <ac:chgData name="Klepper, Christian N" userId="S::christian.klepper@unmc.edu::2da37a2d-b4cd-4128-843d-bd52557c3259" providerId="AD" clId="Web-{4617D9F2-E659-FDA0-2B81-6C838CE15403}" dt="2020-02-27T02:16:54.368" v="8" actId="20577"/>
          <ac:spMkLst>
            <pc:docMk/>
            <pc:sldMk cId="169908345" sldId="278"/>
            <ac:spMk id="416" creationId="{00000000-0000-0000-0000-000000000000}"/>
          </ac:spMkLst>
        </pc:spChg>
      </pc:sldChg>
      <pc:sldChg chg="modSp">
        <pc:chgData name="Klepper, Christian N" userId="S::christian.klepper@unmc.edu::2da37a2d-b4cd-4128-843d-bd52557c3259" providerId="AD" clId="Web-{4617D9F2-E659-FDA0-2B81-6C838CE15403}" dt="2020-02-27T02:25:48.386" v="48" actId="14100"/>
        <pc:sldMkLst>
          <pc:docMk/>
          <pc:sldMk cId="4178044995" sldId="283"/>
        </pc:sldMkLst>
        <pc:spChg chg="mod">
          <ac:chgData name="Klepper, Christian N" userId="S::christian.klepper@unmc.edu::2da37a2d-b4cd-4128-843d-bd52557c3259" providerId="AD" clId="Web-{4617D9F2-E659-FDA0-2B81-6C838CE15403}" dt="2020-02-27T02:25:48.386" v="48" actId="14100"/>
          <ac:spMkLst>
            <pc:docMk/>
            <pc:sldMk cId="4178044995" sldId="283"/>
            <ac:spMk id="3" creationId="{011379CA-0F58-4A42-B7B1-622982F5EDB2}"/>
          </ac:spMkLst>
        </pc:spChg>
        <pc:picChg chg="mod">
          <ac:chgData name="Klepper, Christian N" userId="S::christian.klepper@unmc.edu::2da37a2d-b4cd-4128-843d-bd52557c3259" providerId="AD" clId="Web-{4617D9F2-E659-FDA0-2B81-6C838CE15403}" dt="2020-02-27T02:25:14.245" v="44" actId="14100"/>
          <ac:picMkLst>
            <pc:docMk/>
            <pc:sldMk cId="4178044995" sldId="283"/>
            <ac:picMk id="17" creationId="{A6702987-330D-4A71-BBFC-0C1197C1F61B}"/>
          </ac:picMkLst>
        </pc:picChg>
      </pc:sldChg>
      <pc:sldChg chg="modSp mod setBg">
        <pc:chgData name="Klepper, Christian N" userId="S::christian.klepper@unmc.edu::2da37a2d-b4cd-4128-843d-bd52557c3259" providerId="AD" clId="Web-{4617D9F2-E659-FDA0-2B81-6C838CE15403}" dt="2020-02-27T02:18:21.540" v="11"/>
        <pc:sldMkLst>
          <pc:docMk/>
          <pc:sldMk cId="1020545001" sldId="289"/>
        </pc:sldMkLst>
        <pc:spChg chg="mod">
          <ac:chgData name="Klepper, Christian N" userId="S::christian.klepper@unmc.edu::2da37a2d-b4cd-4128-843d-bd52557c3259" providerId="AD" clId="Web-{4617D9F2-E659-FDA0-2B81-6C838CE15403}" dt="2020-02-27T02:18:21.540" v="11"/>
          <ac:spMkLst>
            <pc:docMk/>
            <pc:sldMk cId="1020545001" sldId="289"/>
            <ac:spMk id="2" creationId="{00000000-0000-0000-0000-000000000000}"/>
          </ac:spMkLst>
        </pc:spChg>
        <pc:graphicFrameChg chg="mod modGraphic">
          <ac:chgData name="Klepper, Christian N" userId="S::christian.klepper@unmc.edu::2da37a2d-b4cd-4128-843d-bd52557c3259" providerId="AD" clId="Web-{4617D9F2-E659-FDA0-2B81-6C838CE15403}" dt="2020-02-27T02:18:21.540" v="11"/>
          <ac:graphicFrameMkLst>
            <pc:docMk/>
            <pc:sldMk cId="1020545001" sldId="289"/>
            <ac:graphicFrameMk id="9" creationId="{C519DC6E-37D8-44EF-A2DD-BBC0F138D028}"/>
          </ac:graphicFrameMkLst>
        </pc:graphicFrameChg>
      </pc:sldChg>
      <pc:sldChg chg="modSp mod setBg">
        <pc:chgData name="Klepper, Christian N" userId="S::christian.klepper@unmc.edu::2da37a2d-b4cd-4128-843d-bd52557c3259" providerId="AD" clId="Web-{4617D9F2-E659-FDA0-2B81-6C838CE15403}" dt="2020-02-27T02:20:32.197" v="15"/>
        <pc:sldMkLst>
          <pc:docMk/>
          <pc:sldMk cId="3012256768" sldId="290"/>
        </pc:sldMkLst>
        <pc:spChg chg="mod">
          <ac:chgData name="Klepper, Christian N" userId="S::christian.klepper@unmc.edu::2da37a2d-b4cd-4128-843d-bd52557c3259" providerId="AD" clId="Web-{4617D9F2-E659-FDA0-2B81-6C838CE15403}" dt="2020-02-27T02:20:32.197" v="15"/>
          <ac:spMkLst>
            <pc:docMk/>
            <pc:sldMk cId="3012256768" sldId="290"/>
            <ac:spMk id="2" creationId="{00000000-0000-0000-0000-000000000000}"/>
          </ac:spMkLst>
        </pc:spChg>
        <pc:graphicFrameChg chg="mod modGraphic">
          <ac:chgData name="Klepper, Christian N" userId="S::christian.klepper@unmc.edu::2da37a2d-b4cd-4128-843d-bd52557c3259" providerId="AD" clId="Web-{4617D9F2-E659-FDA0-2B81-6C838CE15403}" dt="2020-02-27T02:20:32.197" v="15"/>
          <ac:graphicFrameMkLst>
            <pc:docMk/>
            <pc:sldMk cId="3012256768" sldId="290"/>
            <ac:graphicFrameMk id="14" creationId="{AD58DD58-A921-4D95-A477-4D30EF43A420}"/>
          </ac:graphicFrameMkLst>
        </pc:graphicFrameChg>
      </pc:sldChg>
      <pc:sldChg chg="modSp mod setBg">
        <pc:chgData name="Klepper, Christian N" userId="S::christian.klepper@unmc.edu::2da37a2d-b4cd-4128-843d-bd52557c3259" providerId="AD" clId="Web-{4617D9F2-E659-FDA0-2B81-6C838CE15403}" dt="2020-02-27T02:21:15.510" v="22"/>
        <pc:sldMkLst>
          <pc:docMk/>
          <pc:sldMk cId="1665779742" sldId="291"/>
        </pc:sldMkLst>
        <pc:spChg chg="mod">
          <ac:chgData name="Klepper, Christian N" userId="S::christian.klepper@unmc.edu::2da37a2d-b4cd-4128-843d-bd52557c3259" providerId="AD" clId="Web-{4617D9F2-E659-FDA0-2B81-6C838CE15403}" dt="2020-02-27T02:21:15.510" v="22"/>
          <ac:spMkLst>
            <pc:docMk/>
            <pc:sldMk cId="1665779742" sldId="291"/>
            <ac:spMk id="100" creationId="{00000000-0000-0000-0000-000000000000}"/>
          </ac:spMkLst>
        </pc:spChg>
        <pc:graphicFrameChg chg="mod modGraphic">
          <ac:chgData name="Klepper, Christian N" userId="S::christian.klepper@unmc.edu::2da37a2d-b4cd-4128-843d-bd52557c3259" providerId="AD" clId="Web-{4617D9F2-E659-FDA0-2B81-6C838CE15403}" dt="2020-02-27T02:21:15.510" v="22"/>
          <ac:graphicFrameMkLst>
            <pc:docMk/>
            <pc:sldMk cId="1665779742" sldId="291"/>
            <ac:graphicFrameMk id="124" creationId="{11CD4660-5890-47F2-99DC-74CE71CC93BE}"/>
          </ac:graphicFrameMkLst>
        </pc:graphicFrameChg>
      </pc:sldChg>
      <pc:sldChg chg="modSp">
        <pc:chgData name="Klepper, Christian N" userId="S::christian.klepper@unmc.edu::2da37a2d-b4cd-4128-843d-bd52557c3259" providerId="AD" clId="Web-{4617D9F2-E659-FDA0-2B81-6C838CE15403}" dt="2020-02-27T02:26:17.292" v="49" actId="20577"/>
        <pc:sldMkLst>
          <pc:docMk/>
          <pc:sldMk cId="802842941" sldId="295"/>
        </pc:sldMkLst>
        <pc:spChg chg="mod">
          <ac:chgData name="Klepper, Christian N" userId="S::christian.klepper@unmc.edu::2da37a2d-b4cd-4128-843d-bd52557c3259" providerId="AD" clId="Web-{4617D9F2-E659-FDA0-2B81-6C838CE15403}" dt="2020-02-27T02:26:17.292" v="49" actId="20577"/>
          <ac:spMkLst>
            <pc:docMk/>
            <pc:sldMk cId="802842941" sldId="295"/>
            <ac:spMk id="3" creationId="{18D63A25-4A79-4658-BFE6-AB9624C4C299}"/>
          </ac:spMkLst>
        </pc:spChg>
      </pc:sldChg>
      <pc:sldChg chg="modSp">
        <pc:chgData name="Klepper, Christian N" userId="S::christian.klepper@unmc.edu::2da37a2d-b4cd-4128-843d-bd52557c3259" providerId="AD" clId="Web-{4617D9F2-E659-FDA0-2B81-6C838CE15403}" dt="2020-02-27T02:16:02.946" v="6" actId="20577"/>
        <pc:sldMkLst>
          <pc:docMk/>
          <pc:sldMk cId="3695662041" sldId="309"/>
        </pc:sldMkLst>
        <pc:spChg chg="mod">
          <ac:chgData name="Klepper, Christian N" userId="S::christian.klepper@unmc.edu::2da37a2d-b4cd-4128-843d-bd52557c3259" providerId="AD" clId="Web-{4617D9F2-E659-FDA0-2B81-6C838CE15403}" dt="2020-02-27T02:16:02.946" v="6" actId="20577"/>
          <ac:spMkLst>
            <pc:docMk/>
            <pc:sldMk cId="3695662041" sldId="309"/>
            <ac:spMk id="5" creationId="{00000000-0000-0000-0000-000000000000}"/>
          </ac:spMkLst>
        </pc:spChg>
      </pc:sldChg>
    </pc:docChg>
  </pc:docChgLst>
  <pc:docChgLst>
    <pc:chgData name="Klepper, Christian N" userId="S::christian.klepper@unmc.edu::2da37a2d-b4cd-4128-843d-bd52557c3259" providerId="AD" clId="Web-{2C2D1128-262F-9DC7-64B6-FA1B6CA4F04E}"/>
    <pc:docChg chg="addSld delSld modSld addMainMaster delMainMaster">
      <pc:chgData name="Klepper, Christian N" userId="S::christian.klepper@unmc.edu::2da37a2d-b4cd-4128-843d-bd52557c3259" providerId="AD" clId="Web-{2C2D1128-262F-9DC7-64B6-FA1B6CA4F04E}" dt="2020-02-26T15:41:59.862" v="449"/>
      <pc:docMkLst>
        <pc:docMk/>
      </pc:docMkLst>
      <pc:sldChg chg="addSp delSp modSp mod modClrScheme delDesignElem chgLayout">
        <pc:chgData name="Klepper, Christian N" userId="S::christian.klepper@unmc.edu::2da37a2d-b4cd-4128-843d-bd52557c3259" providerId="AD" clId="Web-{2C2D1128-262F-9DC7-64B6-FA1B6CA4F04E}" dt="2020-02-26T14:44:34.612" v="439"/>
        <pc:sldMkLst>
          <pc:docMk/>
          <pc:sldMk cId="0" sldId="256"/>
        </pc:sldMkLst>
        <pc:spChg chg="mod ord">
          <ac:chgData name="Klepper, Christian N" userId="S::christian.klepper@unmc.edu::2da37a2d-b4cd-4128-843d-bd52557c3259" providerId="AD" clId="Web-{2C2D1128-262F-9DC7-64B6-FA1B6CA4F04E}" dt="2020-02-26T14:44:34.612" v="439"/>
          <ac:spMkLst>
            <pc:docMk/>
            <pc:sldMk cId="0" sldId="256"/>
            <ac:spMk id="3" creationId="{00000000-0000-0000-0000-000000000000}"/>
          </ac:spMkLst>
        </pc:spChg>
        <pc:spChg chg="mod ord">
          <ac:chgData name="Klepper, Christian N" userId="S::christian.klepper@unmc.edu::2da37a2d-b4cd-4128-843d-bd52557c3259" providerId="AD" clId="Web-{2C2D1128-262F-9DC7-64B6-FA1B6CA4F04E}" dt="2020-02-26T14:44:34.612" v="439"/>
          <ac:spMkLst>
            <pc:docMk/>
            <pc:sldMk cId="0" sldId="256"/>
            <ac:spMk id="54" creationId="{00000000-0000-0000-0000-000000000000}"/>
          </ac:spMkLst>
        </pc:spChg>
        <pc:spChg chg="add del">
          <ac:chgData name="Klepper, Christian N" userId="S::christian.klepper@unmc.edu::2da37a2d-b4cd-4128-843d-bd52557c3259" providerId="AD" clId="Web-{2C2D1128-262F-9DC7-64B6-FA1B6CA4F04E}" dt="2020-02-26T14:44:34.612" v="439"/>
          <ac:spMkLst>
            <pc:docMk/>
            <pc:sldMk cId="0" sldId="256"/>
            <ac:spMk id="98" creationId="{1ACA2EA0-FFD3-42EC-9406-B595015ED96E}"/>
          </ac:spMkLst>
        </pc:spChg>
        <pc:spChg chg="add del">
          <ac:chgData name="Klepper, Christian N" userId="S::christian.klepper@unmc.edu::2da37a2d-b4cd-4128-843d-bd52557c3259" providerId="AD" clId="Web-{2C2D1128-262F-9DC7-64B6-FA1B6CA4F04E}" dt="2020-02-26T14:44:34.612" v="439"/>
          <ac:spMkLst>
            <pc:docMk/>
            <pc:sldMk cId="0" sldId="256"/>
            <ac:spMk id="100" creationId="{D5288BCE-665C-472A-8C43-664BCFA31E43}"/>
          </ac:spMkLst>
        </pc:spChg>
        <pc:spChg chg="add del">
          <ac:chgData name="Klepper, Christian N" userId="S::christian.klepper@unmc.edu::2da37a2d-b4cd-4128-843d-bd52557c3259" providerId="AD" clId="Web-{2C2D1128-262F-9DC7-64B6-FA1B6CA4F04E}" dt="2020-02-26T14:44:34.612" v="439"/>
          <ac:spMkLst>
            <pc:docMk/>
            <pc:sldMk cId="0" sldId="256"/>
            <ac:spMk id="102" creationId="{46C57131-53A7-4C1A-BEA8-25F06A06AD29}"/>
          </ac:spMkLst>
        </pc:spChg>
      </pc:sldChg>
      <pc:sldChg chg="addSp delSp modSp mod modClrScheme delDesignElem chgLayout">
        <pc:chgData name="Klepper, Christian N" userId="S::christian.klepper@unmc.edu::2da37a2d-b4cd-4128-843d-bd52557c3259" providerId="AD" clId="Web-{2C2D1128-262F-9DC7-64B6-FA1B6CA4F04E}" dt="2020-02-26T14:44:34.612" v="439"/>
        <pc:sldMkLst>
          <pc:docMk/>
          <pc:sldMk cId="0" sldId="257"/>
        </pc:sldMkLst>
        <pc:spChg chg="mod ord">
          <ac:chgData name="Klepper, Christian N" userId="S::christian.klepper@unmc.edu::2da37a2d-b4cd-4128-843d-bd52557c3259" providerId="AD" clId="Web-{2C2D1128-262F-9DC7-64B6-FA1B6CA4F04E}" dt="2020-02-26T14:44:34.612" v="439"/>
          <ac:spMkLst>
            <pc:docMk/>
            <pc:sldMk cId="0" sldId="257"/>
            <ac:spMk id="59" creationId="{00000000-0000-0000-0000-000000000000}"/>
          </ac:spMkLst>
        </pc:spChg>
        <pc:spChg chg="mod ord">
          <ac:chgData name="Klepper, Christian N" userId="S::christian.klepper@unmc.edu::2da37a2d-b4cd-4128-843d-bd52557c3259" providerId="AD" clId="Web-{2C2D1128-262F-9DC7-64B6-FA1B6CA4F04E}" dt="2020-02-26T14:44:34.612" v="439"/>
          <ac:spMkLst>
            <pc:docMk/>
            <pc:sldMk cId="0" sldId="257"/>
            <ac:spMk id="60" creationId="{00000000-0000-0000-0000-000000000000}"/>
          </ac:spMkLst>
        </pc:spChg>
        <pc:spChg chg="del">
          <ac:chgData name="Klepper, Christian N" userId="S::christian.klepper@unmc.edu::2da37a2d-b4cd-4128-843d-bd52557c3259" providerId="AD" clId="Web-{2C2D1128-262F-9DC7-64B6-FA1B6CA4F04E}" dt="2020-02-25T19:54:03.827" v="9"/>
          <ac:spMkLst>
            <pc:docMk/>
            <pc:sldMk cId="0" sldId="257"/>
            <ac:spMk id="78" creationId="{004A8AE1-9605-41DC-920F-A4B8E8F2391D}"/>
          </ac:spMkLst>
        </pc:spChg>
        <pc:spChg chg="del">
          <ac:chgData name="Klepper, Christian N" userId="S::christian.klepper@unmc.edu::2da37a2d-b4cd-4128-843d-bd52557c3259" providerId="AD" clId="Web-{2C2D1128-262F-9DC7-64B6-FA1B6CA4F04E}" dt="2020-02-25T19:54:03.827" v="9"/>
          <ac:spMkLst>
            <pc:docMk/>
            <pc:sldMk cId="0" sldId="257"/>
            <ac:spMk id="83" creationId="{5B7778FC-632E-4DCA-A7CB-0D7731CCF970}"/>
          </ac:spMkLst>
        </pc:spChg>
        <pc:spChg chg="del">
          <ac:chgData name="Klepper, Christian N" userId="S::christian.klepper@unmc.edu::2da37a2d-b4cd-4128-843d-bd52557c3259" providerId="AD" clId="Web-{2C2D1128-262F-9DC7-64B6-FA1B6CA4F04E}" dt="2020-02-25T19:54:03.827" v="9"/>
          <ac:spMkLst>
            <pc:docMk/>
            <pc:sldMk cId="0" sldId="257"/>
            <ac:spMk id="85" creationId="{B10BB131-AC8E-4A8E-A5D1-36260F720C3B}"/>
          </ac:spMkLst>
        </pc:spChg>
        <pc:spChg chg="del">
          <ac:chgData name="Klepper, Christian N" userId="S::christian.klepper@unmc.edu::2da37a2d-b4cd-4128-843d-bd52557c3259" providerId="AD" clId="Web-{2C2D1128-262F-9DC7-64B6-FA1B6CA4F04E}" dt="2020-02-25T19:54:03.827" v="9"/>
          <ac:spMkLst>
            <pc:docMk/>
            <pc:sldMk cId="0" sldId="257"/>
            <ac:spMk id="87" creationId="{FA23A907-97FB-4A8F-880A-DD77401C4296}"/>
          </ac:spMkLst>
        </pc:spChg>
        <pc:spChg chg="add del">
          <ac:chgData name="Klepper, Christian N" userId="S::christian.klepper@unmc.edu::2da37a2d-b4cd-4128-843d-bd52557c3259" providerId="AD" clId="Web-{2C2D1128-262F-9DC7-64B6-FA1B6CA4F04E}" dt="2020-02-26T03:20:14.771" v="62"/>
          <ac:spMkLst>
            <pc:docMk/>
            <pc:sldMk cId="0" sldId="257"/>
            <ac:spMk id="92" creationId="{7515D20E-1AB7-4E74-9236-2B72B63D60B6}"/>
          </ac:spMkLst>
        </pc:spChg>
        <pc:spChg chg="add del">
          <ac:chgData name="Klepper, Christian N" userId="S::christian.klepper@unmc.edu::2da37a2d-b4cd-4128-843d-bd52557c3259" providerId="AD" clId="Web-{2C2D1128-262F-9DC7-64B6-FA1B6CA4F04E}" dt="2020-02-26T03:20:14.771" v="62"/>
          <ac:spMkLst>
            <pc:docMk/>
            <pc:sldMk cId="0" sldId="257"/>
            <ac:spMk id="99" creationId="{3873B707-463F-40B0-8227-E8CC6C67EB25}"/>
          </ac:spMkLst>
        </pc:spChg>
        <pc:spChg chg="add del">
          <ac:chgData name="Klepper, Christian N" userId="S::christian.klepper@unmc.edu::2da37a2d-b4cd-4128-843d-bd52557c3259" providerId="AD" clId="Web-{2C2D1128-262F-9DC7-64B6-FA1B6CA4F04E}" dt="2020-02-26T03:20:14.771" v="62"/>
          <ac:spMkLst>
            <pc:docMk/>
            <pc:sldMk cId="0" sldId="257"/>
            <ac:spMk id="101" creationId="{19C9EAEA-39D0-4B0E-A0EB-51E7B26740B1}"/>
          </ac:spMkLst>
        </pc:spChg>
        <pc:spChg chg="add del">
          <ac:chgData name="Klepper, Christian N" userId="S::christian.klepper@unmc.edu::2da37a2d-b4cd-4128-843d-bd52557c3259" providerId="AD" clId="Web-{2C2D1128-262F-9DC7-64B6-FA1B6CA4F04E}" dt="2020-02-26T03:36:41.125" v="418"/>
          <ac:spMkLst>
            <pc:docMk/>
            <pc:sldMk cId="0" sldId="257"/>
            <ac:spMk id="103" creationId="{7515D20E-1AB7-4E74-9236-2B72B63D60B6}"/>
          </ac:spMkLst>
        </pc:spChg>
        <pc:spChg chg="add del">
          <ac:chgData name="Klepper, Christian N" userId="S::christian.klepper@unmc.edu::2da37a2d-b4cd-4128-843d-bd52557c3259" providerId="AD" clId="Web-{2C2D1128-262F-9DC7-64B6-FA1B6CA4F04E}" dt="2020-02-26T03:20:14.755" v="61"/>
          <ac:spMkLst>
            <pc:docMk/>
            <pc:sldMk cId="0" sldId="257"/>
            <ac:spMk id="106" creationId="{827B839B-9ADE-406B-8590-F1CAEDED45A1}"/>
          </ac:spMkLst>
        </pc:spChg>
        <pc:spChg chg="add del">
          <ac:chgData name="Klepper, Christian N" userId="S::christian.klepper@unmc.edu::2da37a2d-b4cd-4128-843d-bd52557c3259" providerId="AD" clId="Web-{2C2D1128-262F-9DC7-64B6-FA1B6CA4F04E}" dt="2020-02-26T03:20:14.755" v="61"/>
          <ac:spMkLst>
            <pc:docMk/>
            <pc:sldMk cId="0" sldId="257"/>
            <ac:spMk id="108" creationId="{CFE45BF0-46DB-408C-B5F7-7B11716805D4}"/>
          </ac:spMkLst>
        </pc:spChg>
        <pc:spChg chg="add del">
          <ac:chgData name="Klepper, Christian N" userId="S::christian.klepper@unmc.edu::2da37a2d-b4cd-4128-843d-bd52557c3259" providerId="AD" clId="Web-{2C2D1128-262F-9DC7-64B6-FA1B6CA4F04E}" dt="2020-02-26T03:20:14.755" v="61"/>
          <ac:spMkLst>
            <pc:docMk/>
            <pc:sldMk cId="0" sldId="257"/>
            <ac:spMk id="110" creationId="{2AEBC8F2-97B1-41B4-93F1-2D289E197FBA}"/>
          </ac:spMkLst>
        </pc:spChg>
        <pc:spChg chg="add del">
          <ac:chgData name="Klepper, Christian N" userId="S::christian.klepper@unmc.edu::2da37a2d-b4cd-4128-843d-bd52557c3259" providerId="AD" clId="Web-{2C2D1128-262F-9DC7-64B6-FA1B6CA4F04E}" dt="2020-02-26T03:20:14.755" v="61"/>
          <ac:spMkLst>
            <pc:docMk/>
            <pc:sldMk cId="0" sldId="257"/>
            <ac:spMk id="112" creationId="{472E3A19-F5D5-48FC-BB9C-48C2F68F598B}"/>
          </ac:spMkLst>
        </pc:spChg>
        <pc:spChg chg="add del">
          <ac:chgData name="Klepper, Christian N" userId="S::christian.klepper@unmc.edu::2da37a2d-b4cd-4128-843d-bd52557c3259" providerId="AD" clId="Web-{2C2D1128-262F-9DC7-64B6-FA1B6CA4F04E}" dt="2020-02-26T03:36:41.125" v="418"/>
          <ac:spMkLst>
            <pc:docMk/>
            <pc:sldMk cId="0" sldId="257"/>
            <ac:spMk id="113" creationId="{3873B707-463F-40B0-8227-E8CC6C67EB25}"/>
          </ac:spMkLst>
        </pc:spChg>
        <pc:spChg chg="add del">
          <ac:chgData name="Klepper, Christian N" userId="S::christian.klepper@unmc.edu::2da37a2d-b4cd-4128-843d-bd52557c3259" providerId="AD" clId="Web-{2C2D1128-262F-9DC7-64B6-FA1B6CA4F04E}" dt="2020-02-26T03:20:14.755" v="61"/>
          <ac:spMkLst>
            <pc:docMk/>
            <pc:sldMk cId="0" sldId="257"/>
            <ac:spMk id="114" creationId="{7A62E32F-BB65-43A8-8EB5-92346890E549}"/>
          </ac:spMkLst>
        </pc:spChg>
        <pc:spChg chg="add del">
          <ac:chgData name="Klepper, Christian N" userId="S::christian.klepper@unmc.edu::2da37a2d-b4cd-4128-843d-bd52557c3259" providerId="AD" clId="Web-{2C2D1128-262F-9DC7-64B6-FA1B6CA4F04E}" dt="2020-02-26T03:36:41.125" v="418"/>
          <ac:spMkLst>
            <pc:docMk/>
            <pc:sldMk cId="0" sldId="257"/>
            <ac:spMk id="115" creationId="{19C9EAEA-39D0-4B0E-A0EB-51E7B26740B1}"/>
          </ac:spMkLst>
        </pc:spChg>
        <pc:spChg chg="add del">
          <ac:chgData name="Klepper, Christian N" userId="S::christian.klepper@unmc.edu::2da37a2d-b4cd-4128-843d-bd52557c3259" providerId="AD" clId="Web-{2C2D1128-262F-9DC7-64B6-FA1B6CA4F04E}" dt="2020-02-26T03:20:14.755" v="61"/>
          <ac:spMkLst>
            <pc:docMk/>
            <pc:sldMk cId="0" sldId="257"/>
            <ac:spMk id="116" creationId="{14E91B64-9FCC-451E-AFB4-A827D6329367}"/>
          </ac:spMkLst>
        </pc:spChg>
        <pc:spChg chg="add del">
          <ac:chgData name="Klepper, Christian N" userId="S::christian.klepper@unmc.edu::2da37a2d-b4cd-4128-843d-bd52557c3259" providerId="AD" clId="Web-{2C2D1128-262F-9DC7-64B6-FA1B6CA4F04E}" dt="2020-02-26T14:44:34.612" v="439"/>
          <ac:spMkLst>
            <pc:docMk/>
            <pc:sldMk cId="0" sldId="257"/>
            <ac:spMk id="120" creationId="{9A297797-5C89-4791-8204-AB071FA1FBCA}"/>
          </ac:spMkLst>
        </pc:spChg>
        <pc:spChg chg="add del">
          <ac:chgData name="Klepper, Christian N" userId="S::christian.klepper@unmc.edu::2da37a2d-b4cd-4128-843d-bd52557c3259" providerId="AD" clId="Web-{2C2D1128-262F-9DC7-64B6-FA1B6CA4F04E}" dt="2020-02-26T14:44:34.612" v="439"/>
          <ac:spMkLst>
            <pc:docMk/>
            <pc:sldMk cId="0" sldId="257"/>
            <ac:spMk id="122" creationId="{569BBA9B-8F4E-4D2B-BEFA-41A475443377}"/>
          </ac:spMkLst>
        </pc:spChg>
        <pc:spChg chg="add del">
          <ac:chgData name="Klepper, Christian N" userId="S::christian.klepper@unmc.edu::2da37a2d-b4cd-4128-843d-bd52557c3259" providerId="AD" clId="Web-{2C2D1128-262F-9DC7-64B6-FA1B6CA4F04E}" dt="2020-02-26T14:44:34.612" v="439"/>
          <ac:spMkLst>
            <pc:docMk/>
            <pc:sldMk cId="0" sldId="257"/>
            <ac:spMk id="124" creationId="{851012D1-8033-40B1-9EC0-91390FFC7403}"/>
          </ac:spMkLst>
        </pc:spChg>
        <pc:spChg chg="add del">
          <ac:chgData name="Klepper, Christian N" userId="S::christian.klepper@unmc.edu::2da37a2d-b4cd-4128-843d-bd52557c3259" providerId="AD" clId="Web-{2C2D1128-262F-9DC7-64B6-FA1B6CA4F04E}" dt="2020-02-26T14:44:34.612" v="439"/>
          <ac:spMkLst>
            <pc:docMk/>
            <pc:sldMk cId="0" sldId="257"/>
            <ac:spMk id="126" creationId="{2E80C965-DB6D-4F81-9E9E-B027384D0BD6}"/>
          </ac:spMkLst>
        </pc:spChg>
        <pc:spChg chg="add del">
          <ac:chgData name="Klepper, Christian N" userId="S::christian.klepper@unmc.edu::2da37a2d-b4cd-4128-843d-bd52557c3259" providerId="AD" clId="Web-{2C2D1128-262F-9DC7-64B6-FA1B6CA4F04E}" dt="2020-02-26T14:44:34.612" v="439"/>
          <ac:spMkLst>
            <pc:docMk/>
            <pc:sldMk cId="0" sldId="257"/>
            <ac:spMk id="128" creationId="{D291F021-C45C-4D44-A2B8-A789E386CC42}"/>
          </ac:spMkLst>
        </pc:spChg>
        <pc:grpChg chg="add del">
          <ac:chgData name="Klepper, Christian N" userId="S::christian.klepper@unmc.edu::2da37a2d-b4cd-4128-843d-bd52557c3259" providerId="AD" clId="Web-{2C2D1128-262F-9DC7-64B6-FA1B6CA4F04E}" dt="2020-02-26T03:20:14.771" v="62"/>
          <ac:grpSpMkLst>
            <pc:docMk/>
            <pc:sldMk cId="0" sldId="257"/>
            <ac:grpSpMk id="94" creationId="{032D8612-31EB-44CF-A1D0-14FD4C705424}"/>
          </ac:grpSpMkLst>
        </pc:grpChg>
        <pc:grpChg chg="add del">
          <ac:chgData name="Klepper, Christian N" userId="S::christian.klepper@unmc.edu::2da37a2d-b4cd-4128-843d-bd52557c3259" providerId="AD" clId="Web-{2C2D1128-262F-9DC7-64B6-FA1B6CA4F04E}" dt="2020-02-26T03:36:41.125" v="418"/>
          <ac:grpSpMkLst>
            <pc:docMk/>
            <pc:sldMk cId="0" sldId="257"/>
            <ac:grpSpMk id="104" creationId="{032D8612-31EB-44CF-A1D0-14FD4C705424}"/>
          </ac:grpSpMkLst>
        </pc:grpChg>
      </pc:sldChg>
      <pc:sldChg chg="modSp mod modClrScheme chgLayout">
        <pc:chgData name="Klepper, Christian N" userId="S::christian.klepper@unmc.edu::2da37a2d-b4cd-4128-843d-bd52557c3259" providerId="AD" clId="Web-{2C2D1128-262F-9DC7-64B6-FA1B6CA4F04E}" dt="2020-02-26T14:44:34.612" v="439"/>
        <pc:sldMkLst>
          <pc:docMk/>
          <pc:sldMk cId="0" sldId="259"/>
        </pc:sldMkLst>
        <pc:spChg chg="mod ord">
          <ac:chgData name="Klepper, Christian N" userId="S::christian.klepper@unmc.edu::2da37a2d-b4cd-4128-843d-bd52557c3259" providerId="AD" clId="Web-{2C2D1128-262F-9DC7-64B6-FA1B6CA4F04E}" dt="2020-02-26T14:44:34.612" v="439"/>
          <ac:spMkLst>
            <pc:docMk/>
            <pc:sldMk cId="0" sldId="259"/>
            <ac:spMk id="71" creationId="{00000000-0000-0000-0000-000000000000}"/>
          </ac:spMkLst>
        </pc:spChg>
        <pc:graphicFrameChg chg="mod modGraphic">
          <ac:chgData name="Klepper, Christian N" userId="S::christian.klepper@unmc.edu::2da37a2d-b4cd-4128-843d-bd52557c3259" providerId="AD" clId="Web-{2C2D1128-262F-9DC7-64B6-FA1B6CA4F04E}" dt="2020-02-26T03:38:17.423" v="430"/>
          <ac:graphicFrameMkLst>
            <pc:docMk/>
            <pc:sldMk cId="0" sldId="259"/>
            <ac:graphicFrameMk id="74" creationId="{DDF38A92-902D-4B02-84B3-8D9F3E2A5CD0}"/>
          </ac:graphicFrameMkLst>
        </pc:graphicFrameChg>
      </pc:sldChg>
      <pc:sldChg chg="modSp mod modClrScheme chgLayout">
        <pc:chgData name="Klepper, Christian N" userId="S::christian.klepper@unmc.edu::2da37a2d-b4cd-4128-843d-bd52557c3259" providerId="AD" clId="Web-{2C2D1128-262F-9DC7-64B6-FA1B6CA4F04E}" dt="2020-02-26T14:44:34.612" v="439"/>
        <pc:sldMkLst>
          <pc:docMk/>
          <pc:sldMk cId="0" sldId="260"/>
        </pc:sldMkLst>
        <pc:spChg chg="mod ord">
          <ac:chgData name="Klepper, Christian N" userId="S::christian.klepper@unmc.edu::2da37a2d-b4cd-4128-843d-bd52557c3259" providerId="AD" clId="Web-{2C2D1128-262F-9DC7-64B6-FA1B6CA4F04E}" dt="2020-02-26T14:44:34.612" v="439"/>
          <ac:spMkLst>
            <pc:docMk/>
            <pc:sldMk cId="0" sldId="260"/>
            <ac:spMk id="77" creationId="{00000000-0000-0000-0000-000000000000}"/>
          </ac:spMkLst>
        </pc:spChg>
      </pc:sldChg>
      <pc:sldChg chg="modSp mod modClrScheme chgLayout">
        <pc:chgData name="Klepper, Christian N" userId="S::christian.klepper@unmc.edu::2da37a2d-b4cd-4128-843d-bd52557c3259" providerId="AD" clId="Web-{2C2D1128-262F-9DC7-64B6-FA1B6CA4F04E}" dt="2020-02-26T14:44:34.612" v="439"/>
        <pc:sldMkLst>
          <pc:docMk/>
          <pc:sldMk cId="0" sldId="261"/>
        </pc:sldMkLst>
        <pc:spChg chg="mod ord">
          <ac:chgData name="Klepper, Christian N" userId="S::christian.klepper@unmc.edu::2da37a2d-b4cd-4128-843d-bd52557c3259" providerId="AD" clId="Web-{2C2D1128-262F-9DC7-64B6-FA1B6CA4F04E}" dt="2020-02-26T14:44:34.612" v="439"/>
          <ac:spMkLst>
            <pc:docMk/>
            <pc:sldMk cId="0" sldId="261"/>
            <ac:spMk id="83" creationId="{00000000-0000-0000-0000-000000000000}"/>
          </ac:spMkLst>
        </pc:spChg>
        <pc:graphicFrameChg chg="mod modGraphic">
          <ac:chgData name="Klepper, Christian N" userId="S::christian.klepper@unmc.edu::2da37a2d-b4cd-4128-843d-bd52557c3259" providerId="AD" clId="Web-{2C2D1128-262F-9DC7-64B6-FA1B6CA4F04E}" dt="2020-02-26T03:23:10.819" v="76"/>
          <ac:graphicFrameMkLst>
            <pc:docMk/>
            <pc:sldMk cId="0" sldId="261"/>
            <ac:graphicFrameMk id="86" creationId="{E65D6371-3ECB-456E-98EB-F359E93DAA26}"/>
          </ac:graphicFrameMkLst>
        </pc:graphicFrameChg>
      </pc:sldChg>
      <pc:sldChg chg="delSp modSp mod modClrScheme chgLayout">
        <pc:chgData name="Klepper, Christian N" userId="S::christian.klepper@unmc.edu::2da37a2d-b4cd-4128-843d-bd52557c3259" providerId="AD" clId="Web-{2C2D1128-262F-9DC7-64B6-FA1B6CA4F04E}" dt="2020-02-26T14:44:34.612" v="439"/>
        <pc:sldMkLst>
          <pc:docMk/>
          <pc:sldMk cId="0" sldId="262"/>
        </pc:sldMkLst>
        <pc:spChg chg="mod ord">
          <ac:chgData name="Klepper, Christian N" userId="S::christian.klepper@unmc.edu::2da37a2d-b4cd-4128-843d-bd52557c3259" providerId="AD" clId="Web-{2C2D1128-262F-9DC7-64B6-FA1B6CA4F04E}" dt="2020-02-26T14:44:34.612" v="439"/>
          <ac:spMkLst>
            <pc:docMk/>
            <pc:sldMk cId="0" sldId="262"/>
            <ac:spMk id="89" creationId="{00000000-0000-0000-0000-000000000000}"/>
          </ac:spMkLst>
        </pc:spChg>
        <pc:spChg chg="del">
          <ac:chgData name="Klepper, Christian N" userId="S::christian.klepper@unmc.edu::2da37a2d-b4cd-4128-843d-bd52557c3259" providerId="AD" clId="Web-{2C2D1128-262F-9DC7-64B6-FA1B6CA4F04E}" dt="2020-02-25T19:38:10.556" v="0"/>
          <ac:spMkLst>
            <pc:docMk/>
            <pc:sldMk cId="0" sldId="262"/>
            <ac:spMk id="112" creationId="{2B566528-1B12-4246-9431-5C2D7D081168}"/>
          </ac:spMkLst>
        </pc:spChg>
        <pc:spChg chg="del">
          <ac:chgData name="Klepper, Christian N" userId="S::christian.klepper@unmc.edu::2da37a2d-b4cd-4128-843d-bd52557c3259" providerId="AD" clId="Web-{2C2D1128-262F-9DC7-64B6-FA1B6CA4F04E}" dt="2020-02-25T19:38:10.556" v="0"/>
          <ac:spMkLst>
            <pc:docMk/>
            <pc:sldMk cId="0" sldId="262"/>
            <ac:spMk id="114" creationId="{2E80C965-DB6D-4F81-9E9E-B027384D0BD6}"/>
          </ac:spMkLst>
        </pc:spChg>
        <pc:spChg chg="del">
          <ac:chgData name="Klepper, Christian N" userId="S::christian.klepper@unmc.edu::2da37a2d-b4cd-4128-843d-bd52557c3259" providerId="AD" clId="Web-{2C2D1128-262F-9DC7-64B6-FA1B6CA4F04E}" dt="2020-02-25T19:38:10.556" v="0"/>
          <ac:spMkLst>
            <pc:docMk/>
            <pc:sldMk cId="0" sldId="262"/>
            <ac:spMk id="116" creationId="{A580F890-B085-4E95-96AA-55AEBEC5CE6E}"/>
          </ac:spMkLst>
        </pc:spChg>
        <pc:spChg chg="del">
          <ac:chgData name="Klepper, Christian N" userId="S::christian.klepper@unmc.edu::2da37a2d-b4cd-4128-843d-bd52557c3259" providerId="AD" clId="Web-{2C2D1128-262F-9DC7-64B6-FA1B6CA4F04E}" dt="2020-02-25T19:38:10.556" v="0"/>
          <ac:spMkLst>
            <pc:docMk/>
            <pc:sldMk cId="0" sldId="262"/>
            <ac:spMk id="118" creationId="{D3F51FEB-38FB-4F6C-9F7B-2F2AFAB65463}"/>
          </ac:spMkLst>
        </pc:spChg>
        <pc:spChg chg="del">
          <ac:chgData name="Klepper, Christian N" userId="S::christian.klepper@unmc.edu::2da37a2d-b4cd-4128-843d-bd52557c3259" providerId="AD" clId="Web-{2C2D1128-262F-9DC7-64B6-FA1B6CA4F04E}" dt="2020-02-25T19:38:10.556" v="0"/>
          <ac:spMkLst>
            <pc:docMk/>
            <pc:sldMk cId="0" sldId="262"/>
            <ac:spMk id="120" creationId="{1E547BA6-BAE0-43BB-A7CA-60F69CE252F0}"/>
          </ac:spMkLst>
        </pc:spChg>
        <pc:graphicFrameChg chg="mod ord modGraphic">
          <ac:chgData name="Klepper, Christian N" userId="S::christian.klepper@unmc.edu::2da37a2d-b4cd-4128-843d-bd52557c3259" providerId="AD" clId="Web-{2C2D1128-262F-9DC7-64B6-FA1B6CA4F04E}" dt="2020-02-26T14:44:34.612" v="439"/>
          <ac:graphicFrameMkLst>
            <pc:docMk/>
            <pc:sldMk cId="0" sldId="262"/>
            <ac:graphicFrameMk id="107" creationId="{300D44B3-B619-4403-A457-0F2B3E762F25}"/>
          </ac:graphicFrameMkLst>
        </pc:graphicFrameChg>
      </pc:sldChg>
      <pc:sldChg chg="modSp mod modClrScheme chgLayout">
        <pc:chgData name="Klepper, Christian N" userId="S::christian.klepper@unmc.edu::2da37a2d-b4cd-4128-843d-bd52557c3259" providerId="AD" clId="Web-{2C2D1128-262F-9DC7-64B6-FA1B6CA4F04E}" dt="2020-02-26T14:44:34.612" v="439"/>
        <pc:sldMkLst>
          <pc:docMk/>
          <pc:sldMk cId="0" sldId="263"/>
        </pc:sldMkLst>
        <pc:spChg chg="mod ord">
          <ac:chgData name="Klepper, Christian N" userId="S::christian.klepper@unmc.edu::2da37a2d-b4cd-4128-843d-bd52557c3259" providerId="AD" clId="Web-{2C2D1128-262F-9DC7-64B6-FA1B6CA4F04E}" dt="2020-02-26T14:44:34.612" v="439"/>
          <ac:spMkLst>
            <pc:docMk/>
            <pc:sldMk cId="0" sldId="263"/>
            <ac:spMk id="94" creationId="{00000000-0000-0000-0000-000000000000}"/>
          </ac:spMkLst>
        </pc:spChg>
        <pc:graphicFrameChg chg="mod ord">
          <ac:chgData name="Klepper, Christian N" userId="S::christian.klepper@unmc.edu::2da37a2d-b4cd-4128-843d-bd52557c3259" providerId="AD" clId="Web-{2C2D1128-262F-9DC7-64B6-FA1B6CA4F04E}" dt="2020-02-26T14:44:34.612" v="439"/>
          <ac:graphicFrameMkLst>
            <pc:docMk/>
            <pc:sldMk cId="0" sldId="263"/>
            <ac:graphicFrameMk id="118" creationId="{3160D57C-21D2-46EA-B5C8-CE6971A46EA0}"/>
          </ac:graphicFrameMkLst>
        </pc:graphicFrameChg>
      </pc:sldChg>
      <pc:sldChg chg="addSp delSp modSp mod modClrScheme delDesignElem chgLayout">
        <pc:chgData name="Klepper, Christian N" userId="S::christian.klepper@unmc.edu::2da37a2d-b4cd-4128-843d-bd52557c3259" providerId="AD" clId="Web-{2C2D1128-262F-9DC7-64B6-FA1B6CA4F04E}" dt="2020-02-26T14:44:34.612" v="439"/>
        <pc:sldMkLst>
          <pc:docMk/>
          <pc:sldMk cId="0" sldId="265"/>
        </pc:sldMkLst>
        <pc:spChg chg="mod ord">
          <ac:chgData name="Klepper, Christian N" userId="S::christian.klepper@unmc.edu::2da37a2d-b4cd-4128-843d-bd52557c3259" providerId="AD" clId="Web-{2C2D1128-262F-9DC7-64B6-FA1B6CA4F04E}" dt="2020-02-26T14:44:34.612" v="439"/>
          <ac:spMkLst>
            <pc:docMk/>
            <pc:sldMk cId="0" sldId="265"/>
            <ac:spMk id="106" creationId="{00000000-0000-0000-0000-000000000000}"/>
          </ac:spMkLst>
        </pc:spChg>
        <pc:spChg chg="mod ord">
          <ac:chgData name="Klepper, Christian N" userId="S::christian.klepper@unmc.edu::2da37a2d-b4cd-4128-843d-bd52557c3259" providerId="AD" clId="Web-{2C2D1128-262F-9DC7-64B6-FA1B6CA4F04E}" dt="2020-02-26T14:44:34.612" v="439"/>
          <ac:spMkLst>
            <pc:docMk/>
            <pc:sldMk cId="0" sldId="265"/>
            <ac:spMk id="107" creationId="{00000000-0000-0000-0000-000000000000}"/>
          </ac:spMkLst>
        </pc:spChg>
        <pc:spChg chg="del">
          <ac:chgData name="Klepper, Christian N" userId="S::christian.klepper@unmc.edu::2da37a2d-b4cd-4128-843d-bd52557c3259" providerId="AD" clId="Web-{2C2D1128-262F-9DC7-64B6-FA1B6CA4F04E}" dt="2020-02-25T19:38:47.540" v="1"/>
          <ac:spMkLst>
            <pc:docMk/>
            <pc:sldMk cId="0" sldId="265"/>
            <ac:spMk id="134" creationId="{2B566528-1B12-4246-9431-5C2D7D081168}"/>
          </ac:spMkLst>
        </pc:spChg>
        <pc:spChg chg="add del">
          <ac:chgData name="Klepper, Christian N" userId="S::christian.klepper@unmc.edu::2da37a2d-b4cd-4128-843d-bd52557c3259" providerId="AD" clId="Web-{2C2D1128-262F-9DC7-64B6-FA1B6CA4F04E}" dt="2020-02-26T14:44:34.612" v="439"/>
          <ac:spMkLst>
            <pc:docMk/>
            <pc:sldMk cId="0" sldId="265"/>
            <ac:spMk id="147" creationId="{427D15F9-FBA9-45B6-A1EE-7E2610907483}"/>
          </ac:spMkLst>
        </pc:spChg>
        <pc:grpChg chg="del">
          <ac:chgData name="Klepper, Christian N" userId="S::christian.klepper@unmc.edu::2da37a2d-b4cd-4128-843d-bd52557c3259" providerId="AD" clId="Web-{2C2D1128-262F-9DC7-64B6-FA1B6CA4F04E}" dt="2020-02-25T19:38:47.540" v="1"/>
          <ac:grpSpMkLst>
            <pc:docMk/>
            <pc:sldMk cId="0" sldId="265"/>
            <ac:grpSpMk id="138" creationId="{8E77C8C8-0B5F-40A4-8AE7-665FECB46FFE}"/>
          </ac:grpSpMkLst>
        </pc:grpChg>
        <pc:grpChg chg="del">
          <ac:chgData name="Klepper, Christian N" userId="S::christian.klepper@unmc.edu::2da37a2d-b4cd-4128-843d-bd52557c3259" providerId="AD" clId="Web-{2C2D1128-262F-9DC7-64B6-FA1B6CA4F04E}" dt="2020-02-25T19:38:47.540" v="1"/>
          <ac:grpSpMkLst>
            <pc:docMk/>
            <pc:sldMk cId="0" sldId="265"/>
            <ac:grpSpMk id="142" creationId="{3EA7D759-6BEF-4CBD-A325-BCFA77832B3F}"/>
          </ac:grpSpMkLst>
        </pc:grpChg>
        <pc:grpChg chg="add del">
          <ac:chgData name="Klepper, Christian N" userId="S::christian.klepper@unmc.edu::2da37a2d-b4cd-4128-843d-bd52557c3259" providerId="AD" clId="Web-{2C2D1128-262F-9DC7-64B6-FA1B6CA4F04E}" dt="2020-02-26T14:44:34.612" v="439"/>
          <ac:grpSpMkLst>
            <pc:docMk/>
            <pc:sldMk cId="0" sldId="265"/>
            <ac:grpSpMk id="149" creationId="{549D845D-9A57-49AC-9523-BB0D6DA6FECA}"/>
          </ac:grpSpMkLst>
        </pc:grpChg>
        <pc:picChg chg="mod">
          <ac:chgData name="Klepper, Christian N" userId="S::christian.klepper@unmc.edu::2da37a2d-b4cd-4128-843d-bd52557c3259" providerId="AD" clId="Web-{2C2D1128-262F-9DC7-64B6-FA1B6CA4F04E}" dt="2020-02-25T19:38:47.540" v="1"/>
          <ac:picMkLst>
            <pc:docMk/>
            <pc:sldMk cId="0" sldId="265"/>
            <ac:picMk id="111" creationId="{91EC3A66-E358-44B3-9E97-A888D15A6AC3}"/>
          </ac:picMkLst>
        </pc:picChg>
      </pc:sldChg>
      <pc:sldChg chg="addSp delSp modSp mod modClrScheme chgLayout">
        <pc:chgData name="Klepper, Christian N" userId="S::christian.klepper@unmc.edu::2da37a2d-b4cd-4128-843d-bd52557c3259" providerId="AD" clId="Web-{2C2D1128-262F-9DC7-64B6-FA1B6CA4F04E}" dt="2020-02-26T14:44:34.612" v="439"/>
        <pc:sldMkLst>
          <pc:docMk/>
          <pc:sldMk cId="0" sldId="266"/>
        </pc:sldMkLst>
        <pc:spChg chg="mod ord">
          <ac:chgData name="Klepper, Christian N" userId="S::christian.klepper@unmc.edu::2da37a2d-b4cd-4128-843d-bd52557c3259" providerId="AD" clId="Web-{2C2D1128-262F-9DC7-64B6-FA1B6CA4F04E}" dt="2020-02-26T14:44:34.612" v="439"/>
          <ac:spMkLst>
            <pc:docMk/>
            <pc:sldMk cId="0" sldId="266"/>
            <ac:spMk id="112" creationId="{00000000-0000-0000-0000-000000000000}"/>
          </ac:spMkLst>
        </pc:spChg>
        <pc:spChg chg="del mod">
          <ac:chgData name="Klepper, Christian N" userId="S::christian.klepper@unmc.edu::2da37a2d-b4cd-4128-843d-bd52557c3259" providerId="AD" clId="Web-{2C2D1128-262F-9DC7-64B6-FA1B6CA4F04E}" dt="2020-02-26T03:12:05.062" v="41"/>
          <ac:spMkLst>
            <pc:docMk/>
            <pc:sldMk cId="0" sldId="266"/>
            <ac:spMk id="113" creationId="{00000000-0000-0000-0000-000000000000}"/>
          </ac:spMkLst>
        </pc:spChg>
        <pc:spChg chg="del">
          <ac:chgData name="Klepper, Christian N" userId="S::christian.klepper@unmc.edu::2da37a2d-b4cd-4128-843d-bd52557c3259" providerId="AD" clId="Web-{2C2D1128-262F-9DC7-64B6-FA1B6CA4F04E}" dt="2020-02-25T19:39:25.806" v="2"/>
          <ac:spMkLst>
            <pc:docMk/>
            <pc:sldMk cId="0" sldId="266"/>
            <ac:spMk id="118" creationId="{F837543A-6020-4505-A233-C9DB4BF74011}"/>
          </ac:spMkLst>
        </pc:spChg>
        <pc:spChg chg="del">
          <ac:chgData name="Klepper, Christian N" userId="S::christian.klepper@unmc.edu::2da37a2d-b4cd-4128-843d-bd52557c3259" providerId="AD" clId="Web-{2C2D1128-262F-9DC7-64B6-FA1B6CA4F04E}" dt="2020-02-25T19:39:25.806" v="2"/>
          <ac:spMkLst>
            <pc:docMk/>
            <pc:sldMk cId="0" sldId="266"/>
            <ac:spMk id="120" creationId="{35B16301-FB18-48BA-A6DD-C37CAF6F9A18}"/>
          </ac:spMkLst>
        </pc:spChg>
        <pc:spChg chg="del">
          <ac:chgData name="Klepper, Christian N" userId="S::christian.klepper@unmc.edu::2da37a2d-b4cd-4128-843d-bd52557c3259" providerId="AD" clId="Web-{2C2D1128-262F-9DC7-64B6-FA1B6CA4F04E}" dt="2020-02-25T19:39:25.806" v="2"/>
          <ac:spMkLst>
            <pc:docMk/>
            <pc:sldMk cId="0" sldId="266"/>
            <ac:spMk id="122" creationId="{C3C0D90E-074A-4F52-9B11-B52BEF4BCBE5}"/>
          </ac:spMkLst>
        </pc:spChg>
        <pc:spChg chg="del">
          <ac:chgData name="Klepper, Christian N" userId="S::christian.klepper@unmc.edu::2da37a2d-b4cd-4128-843d-bd52557c3259" providerId="AD" clId="Web-{2C2D1128-262F-9DC7-64B6-FA1B6CA4F04E}" dt="2020-02-25T19:39:25.806" v="2"/>
          <ac:spMkLst>
            <pc:docMk/>
            <pc:sldMk cId="0" sldId="266"/>
            <ac:spMk id="124" creationId="{CABBD4C1-E6F8-46F6-8152-A8A97490BF4D}"/>
          </ac:spMkLst>
        </pc:spChg>
        <pc:spChg chg="del">
          <ac:chgData name="Klepper, Christian N" userId="S::christian.klepper@unmc.edu::2da37a2d-b4cd-4128-843d-bd52557c3259" providerId="AD" clId="Web-{2C2D1128-262F-9DC7-64B6-FA1B6CA4F04E}" dt="2020-02-25T19:39:25.806" v="2"/>
          <ac:spMkLst>
            <pc:docMk/>
            <pc:sldMk cId="0" sldId="266"/>
            <ac:spMk id="126" creationId="{83BA5EF5-1FE9-4BF9-83BB-269BCDDF6156}"/>
          </ac:spMkLst>
        </pc:spChg>
        <pc:spChg chg="del">
          <ac:chgData name="Klepper, Christian N" userId="S::christian.klepper@unmc.edu::2da37a2d-b4cd-4128-843d-bd52557c3259" providerId="AD" clId="Web-{2C2D1128-262F-9DC7-64B6-FA1B6CA4F04E}" dt="2020-02-25T19:39:25.806" v="2"/>
          <ac:spMkLst>
            <pc:docMk/>
            <pc:sldMk cId="0" sldId="266"/>
            <ac:spMk id="130" creationId="{88853921-7BC9-4BDE-ACAB-133C683C82D6}"/>
          </ac:spMkLst>
        </pc:spChg>
        <pc:spChg chg="del">
          <ac:chgData name="Klepper, Christian N" userId="S::christian.klepper@unmc.edu::2da37a2d-b4cd-4128-843d-bd52557c3259" providerId="AD" clId="Web-{2C2D1128-262F-9DC7-64B6-FA1B6CA4F04E}" dt="2020-02-25T19:39:25.806" v="2"/>
          <ac:spMkLst>
            <pc:docMk/>
            <pc:sldMk cId="0" sldId="266"/>
            <ac:spMk id="132" creationId="{09192968-3AE7-4470-A61C-97294BB92731}"/>
          </ac:spMkLst>
        </pc:spChg>
        <pc:spChg chg="del">
          <ac:chgData name="Klepper, Christian N" userId="S::christian.klepper@unmc.edu::2da37a2d-b4cd-4128-843d-bd52557c3259" providerId="AD" clId="Web-{2C2D1128-262F-9DC7-64B6-FA1B6CA4F04E}" dt="2020-02-25T19:39:25.806" v="2"/>
          <ac:spMkLst>
            <pc:docMk/>
            <pc:sldMk cId="0" sldId="266"/>
            <ac:spMk id="134" creationId="{3AB72E55-43E4-4356-BFE8-E2102CB0B505}"/>
          </ac:spMkLst>
        </pc:spChg>
        <pc:spChg chg="add del">
          <ac:chgData name="Klepper, Christian N" userId="S::christian.klepper@unmc.edu::2da37a2d-b4cd-4128-843d-bd52557c3259" providerId="AD" clId="Web-{2C2D1128-262F-9DC7-64B6-FA1B6CA4F04E}" dt="2020-02-26T03:12:05.062" v="41"/>
          <ac:spMkLst>
            <pc:docMk/>
            <pc:sldMk cId="0" sldId="266"/>
            <ac:spMk id="139" creationId="{827B839B-9ADE-406B-8590-F1CAEDED45A1}"/>
          </ac:spMkLst>
        </pc:spChg>
        <pc:spChg chg="add del">
          <ac:chgData name="Klepper, Christian N" userId="S::christian.klepper@unmc.edu::2da37a2d-b4cd-4128-843d-bd52557c3259" providerId="AD" clId="Web-{2C2D1128-262F-9DC7-64B6-FA1B6CA4F04E}" dt="2020-02-26T03:12:05.062" v="41"/>
          <ac:spMkLst>
            <pc:docMk/>
            <pc:sldMk cId="0" sldId="266"/>
            <ac:spMk id="141" creationId="{CFE45BF0-46DB-408C-B5F7-7B11716805D4}"/>
          </ac:spMkLst>
        </pc:spChg>
        <pc:spChg chg="add del">
          <ac:chgData name="Klepper, Christian N" userId="S::christian.klepper@unmc.edu::2da37a2d-b4cd-4128-843d-bd52557c3259" providerId="AD" clId="Web-{2C2D1128-262F-9DC7-64B6-FA1B6CA4F04E}" dt="2020-02-26T03:12:05.062" v="41"/>
          <ac:spMkLst>
            <pc:docMk/>
            <pc:sldMk cId="0" sldId="266"/>
            <ac:spMk id="143" creationId="{2AEBC8F2-97B1-41B4-93F1-2D289E197FBA}"/>
          </ac:spMkLst>
        </pc:spChg>
        <pc:spChg chg="add del">
          <ac:chgData name="Klepper, Christian N" userId="S::christian.klepper@unmc.edu::2da37a2d-b4cd-4128-843d-bd52557c3259" providerId="AD" clId="Web-{2C2D1128-262F-9DC7-64B6-FA1B6CA4F04E}" dt="2020-02-26T03:12:05.062" v="41"/>
          <ac:spMkLst>
            <pc:docMk/>
            <pc:sldMk cId="0" sldId="266"/>
            <ac:spMk id="145" creationId="{472E3A19-F5D5-48FC-BB9C-48C2F68F598B}"/>
          </ac:spMkLst>
        </pc:spChg>
        <pc:spChg chg="add del">
          <ac:chgData name="Klepper, Christian N" userId="S::christian.klepper@unmc.edu::2da37a2d-b4cd-4128-843d-bd52557c3259" providerId="AD" clId="Web-{2C2D1128-262F-9DC7-64B6-FA1B6CA4F04E}" dt="2020-02-26T03:12:05.062" v="41"/>
          <ac:spMkLst>
            <pc:docMk/>
            <pc:sldMk cId="0" sldId="266"/>
            <ac:spMk id="147" creationId="{7A62E32F-BB65-43A8-8EB5-92346890E549}"/>
          </ac:spMkLst>
        </pc:spChg>
        <pc:spChg chg="add del">
          <ac:chgData name="Klepper, Christian N" userId="S::christian.klepper@unmc.edu::2da37a2d-b4cd-4128-843d-bd52557c3259" providerId="AD" clId="Web-{2C2D1128-262F-9DC7-64B6-FA1B6CA4F04E}" dt="2020-02-26T03:12:05.062" v="41"/>
          <ac:spMkLst>
            <pc:docMk/>
            <pc:sldMk cId="0" sldId="266"/>
            <ac:spMk id="149" creationId="{14E91B64-9FCC-451E-AFB4-A827D6329367}"/>
          </ac:spMkLst>
        </pc:spChg>
        <pc:graphicFrameChg chg="add mod ord modGraphic">
          <ac:chgData name="Klepper, Christian N" userId="S::christian.klepper@unmc.edu::2da37a2d-b4cd-4128-843d-bd52557c3259" providerId="AD" clId="Web-{2C2D1128-262F-9DC7-64B6-FA1B6CA4F04E}" dt="2020-02-26T14:44:34.612" v="439"/>
          <ac:graphicFrameMkLst>
            <pc:docMk/>
            <pc:sldMk cId="0" sldId="266"/>
            <ac:graphicFrameMk id="151" creationId="{C813A43A-E5A4-46C1-89FE-EF9EC5F77EA3}"/>
          </ac:graphicFrameMkLst>
        </pc:graphicFrameChg>
        <pc:cxnChg chg="del">
          <ac:chgData name="Klepper, Christian N" userId="S::christian.klepper@unmc.edu::2da37a2d-b4cd-4128-843d-bd52557c3259" providerId="AD" clId="Web-{2C2D1128-262F-9DC7-64B6-FA1B6CA4F04E}" dt="2020-02-25T19:39:25.806" v="2"/>
          <ac:cxnSpMkLst>
            <pc:docMk/>
            <pc:sldMk cId="0" sldId="266"/>
            <ac:cxnSpMk id="128" creationId="{4B3BCACB-5880-460B-9606-8C433A9AF99D}"/>
          </ac:cxnSpMkLst>
        </pc:cxnChg>
      </pc:sldChg>
      <pc:sldChg chg="modSp mod modClrScheme chgLayout">
        <pc:chgData name="Klepper, Christian N" userId="S::christian.klepper@unmc.edu::2da37a2d-b4cd-4128-843d-bd52557c3259" providerId="AD" clId="Web-{2C2D1128-262F-9DC7-64B6-FA1B6CA4F04E}" dt="2020-02-26T14:44:34.612" v="439"/>
        <pc:sldMkLst>
          <pc:docMk/>
          <pc:sldMk cId="0" sldId="267"/>
        </pc:sldMkLst>
        <pc:spChg chg="mod ord">
          <ac:chgData name="Klepper, Christian N" userId="S::christian.klepper@unmc.edu::2da37a2d-b4cd-4128-843d-bd52557c3259" providerId="AD" clId="Web-{2C2D1128-262F-9DC7-64B6-FA1B6CA4F04E}" dt="2020-02-26T14:44:34.612" v="439"/>
          <ac:spMkLst>
            <pc:docMk/>
            <pc:sldMk cId="0" sldId="267"/>
            <ac:spMk id="118" creationId="{00000000-0000-0000-0000-000000000000}"/>
          </ac:spMkLst>
        </pc:spChg>
        <pc:graphicFrameChg chg="mod ord">
          <ac:chgData name="Klepper, Christian N" userId="S::christian.klepper@unmc.edu::2da37a2d-b4cd-4128-843d-bd52557c3259" providerId="AD" clId="Web-{2C2D1128-262F-9DC7-64B6-FA1B6CA4F04E}" dt="2020-02-26T14:44:34.612" v="439"/>
          <ac:graphicFrameMkLst>
            <pc:docMk/>
            <pc:sldMk cId="0" sldId="267"/>
            <ac:graphicFrameMk id="143" creationId="{98EB31F5-AF99-4C2F-96D9-7DA64322D083}"/>
          </ac:graphicFrameMkLst>
        </pc:graphicFrameChg>
      </pc:sldChg>
      <pc:sldChg chg="modSp mod modClrScheme chgLayout">
        <pc:chgData name="Klepper, Christian N" userId="S::christian.klepper@unmc.edu::2da37a2d-b4cd-4128-843d-bd52557c3259" providerId="AD" clId="Web-{2C2D1128-262F-9DC7-64B6-FA1B6CA4F04E}" dt="2020-02-26T14:44:34.612" v="439"/>
        <pc:sldMkLst>
          <pc:docMk/>
          <pc:sldMk cId="0" sldId="269"/>
        </pc:sldMkLst>
        <pc:spChg chg="mod ord">
          <ac:chgData name="Klepper, Christian N" userId="S::christian.klepper@unmc.edu::2da37a2d-b4cd-4128-843d-bd52557c3259" providerId="AD" clId="Web-{2C2D1128-262F-9DC7-64B6-FA1B6CA4F04E}" dt="2020-02-26T14:44:34.612" v="439"/>
          <ac:spMkLst>
            <pc:docMk/>
            <pc:sldMk cId="0" sldId="269"/>
            <ac:spMk id="129" creationId="{00000000-0000-0000-0000-000000000000}"/>
          </ac:spMkLst>
        </pc:spChg>
        <pc:graphicFrameChg chg="mod ord modGraphic">
          <ac:chgData name="Klepper, Christian N" userId="S::christian.klepper@unmc.edu::2da37a2d-b4cd-4128-843d-bd52557c3259" providerId="AD" clId="Web-{2C2D1128-262F-9DC7-64B6-FA1B6CA4F04E}" dt="2020-02-26T14:44:34.612" v="439"/>
          <ac:graphicFrameMkLst>
            <pc:docMk/>
            <pc:sldMk cId="0" sldId="269"/>
            <ac:graphicFrameMk id="140" creationId="{B7F4307A-3BB2-4EE2-A5AF-EBBD5A334B89}"/>
          </ac:graphicFrameMkLst>
        </pc:graphicFrameChg>
      </pc:sldChg>
      <pc:sldChg chg="modSp mod modClrScheme chgLayout">
        <pc:chgData name="Klepper, Christian N" userId="S::christian.klepper@unmc.edu::2da37a2d-b4cd-4128-843d-bd52557c3259" providerId="AD" clId="Web-{2C2D1128-262F-9DC7-64B6-FA1B6CA4F04E}" dt="2020-02-26T14:44:34.612" v="439"/>
        <pc:sldMkLst>
          <pc:docMk/>
          <pc:sldMk cId="0" sldId="270"/>
        </pc:sldMkLst>
        <pc:spChg chg="mod ord">
          <ac:chgData name="Klepper, Christian N" userId="S::christian.klepper@unmc.edu::2da37a2d-b4cd-4128-843d-bd52557c3259" providerId="AD" clId="Web-{2C2D1128-262F-9DC7-64B6-FA1B6CA4F04E}" dt="2020-02-26T14:44:34.612" v="439"/>
          <ac:spMkLst>
            <pc:docMk/>
            <pc:sldMk cId="0" sldId="270"/>
            <ac:spMk id="135" creationId="{00000000-0000-0000-0000-000000000000}"/>
          </ac:spMkLst>
        </pc:spChg>
        <pc:graphicFrameChg chg="mod ord modGraphic">
          <ac:chgData name="Klepper, Christian N" userId="S::christian.klepper@unmc.edu::2da37a2d-b4cd-4128-843d-bd52557c3259" providerId="AD" clId="Web-{2C2D1128-262F-9DC7-64B6-FA1B6CA4F04E}" dt="2020-02-26T14:44:34.612" v="439"/>
          <ac:graphicFrameMkLst>
            <pc:docMk/>
            <pc:sldMk cId="0" sldId="270"/>
            <ac:graphicFrameMk id="138" creationId="{DF00AEC8-FD1E-4842-9110-DA97F2E6E4BC}"/>
          </ac:graphicFrameMkLst>
        </pc:graphicFrameChg>
      </pc:sldChg>
      <pc:sldChg chg="modSp mod modClrScheme chgLayout">
        <pc:chgData name="Klepper, Christian N" userId="S::christian.klepper@unmc.edu::2da37a2d-b4cd-4128-843d-bd52557c3259" providerId="AD" clId="Web-{2C2D1128-262F-9DC7-64B6-FA1B6CA4F04E}" dt="2020-02-26T14:44:34.612" v="439"/>
        <pc:sldMkLst>
          <pc:docMk/>
          <pc:sldMk cId="0" sldId="271"/>
        </pc:sldMkLst>
        <pc:spChg chg="mod ord">
          <ac:chgData name="Klepper, Christian N" userId="S::christian.klepper@unmc.edu::2da37a2d-b4cd-4128-843d-bd52557c3259" providerId="AD" clId="Web-{2C2D1128-262F-9DC7-64B6-FA1B6CA4F04E}" dt="2020-02-26T14:44:34.612" v="439"/>
          <ac:spMkLst>
            <pc:docMk/>
            <pc:sldMk cId="0" sldId="271"/>
            <ac:spMk id="141" creationId="{00000000-0000-0000-0000-000000000000}"/>
          </ac:spMkLst>
        </pc:spChg>
        <pc:graphicFrameChg chg="mod modGraphic">
          <ac:chgData name="Klepper, Christian N" userId="S::christian.klepper@unmc.edu::2da37a2d-b4cd-4128-843d-bd52557c3259" providerId="AD" clId="Web-{2C2D1128-262F-9DC7-64B6-FA1B6CA4F04E}" dt="2020-02-26T03:29:34.042" v="101"/>
          <ac:graphicFrameMkLst>
            <pc:docMk/>
            <pc:sldMk cId="0" sldId="271"/>
            <ac:graphicFrameMk id="144" creationId="{C43FD3BF-EE75-493C-B8A5-A67AB654C2EF}"/>
          </ac:graphicFrameMkLst>
        </pc:graphicFrameChg>
      </pc:sldChg>
      <pc:sldChg chg="modSp mod modClrScheme chgLayout">
        <pc:chgData name="Klepper, Christian N" userId="S::christian.klepper@unmc.edu::2da37a2d-b4cd-4128-843d-bd52557c3259" providerId="AD" clId="Web-{2C2D1128-262F-9DC7-64B6-FA1B6CA4F04E}" dt="2020-02-26T14:44:34.612" v="439"/>
        <pc:sldMkLst>
          <pc:docMk/>
          <pc:sldMk cId="0" sldId="272"/>
        </pc:sldMkLst>
        <pc:spChg chg="mod ord">
          <ac:chgData name="Klepper, Christian N" userId="S::christian.klepper@unmc.edu::2da37a2d-b4cd-4128-843d-bd52557c3259" providerId="AD" clId="Web-{2C2D1128-262F-9DC7-64B6-FA1B6CA4F04E}" dt="2020-02-26T14:44:34.612" v="439"/>
          <ac:spMkLst>
            <pc:docMk/>
            <pc:sldMk cId="0" sldId="272"/>
            <ac:spMk id="147" creationId="{00000000-0000-0000-0000-000000000000}"/>
          </ac:spMkLst>
        </pc:spChg>
      </pc:sldChg>
      <pc:sldChg chg="modSp mod modClrScheme chgLayout">
        <pc:chgData name="Klepper, Christian N" userId="S::christian.klepper@unmc.edu::2da37a2d-b4cd-4128-843d-bd52557c3259" providerId="AD" clId="Web-{2C2D1128-262F-9DC7-64B6-FA1B6CA4F04E}" dt="2020-02-26T14:44:34.612" v="439"/>
        <pc:sldMkLst>
          <pc:docMk/>
          <pc:sldMk cId="0" sldId="273"/>
        </pc:sldMkLst>
        <pc:spChg chg="mod ord">
          <ac:chgData name="Klepper, Christian N" userId="S::christian.klepper@unmc.edu::2da37a2d-b4cd-4128-843d-bd52557c3259" providerId="AD" clId="Web-{2C2D1128-262F-9DC7-64B6-FA1B6CA4F04E}" dt="2020-02-26T14:44:34.612" v="439"/>
          <ac:spMkLst>
            <pc:docMk/>
            <pc:sldMk cId="0" sldId="273"/>
            <ac:spMk id="153" creationId="{00000000-0000-0000-0000-000000000000}"/>
          </ac:spMkLst>
        </pc:spChg>
        <pc:graphicFrameChg chg="mod ord">
          <ac:chgData name="Klepper, Christian N" userId="S::christian.klepper@unmc.edu::2da37a2d-b4cd-4128-843d-bd52557c3259" providerId="AD" clId="Web-{2C2D1128-262F-9DC7-64B6-FA1B6CA4F04E}" dt="2020-02-26T14:44:34.612" v="439"/>
          <ac:graphicFrameMkLst>
            <pc:docMk/>
            <pc:sldMk cId="0" sldId="273"/>
            <ac:graphicFrameMk id="156" creationId="{F70BD25B-D67F-42C7-AECB-7020997C346F}"/>
          </ac:graphicFrameMkLst>
        </pc:graphicFrameChg>
      </pc:sldChg>
      <pc:sldChg chg="modSp mod modClrScheme chgLayout">
        <pc:chgData name="Klepper, Christian N" userId="S::christian.klepper@unmc.edu::2da37a2d-b4cd-4128-843d-bd52557c3259" providerId="AD" clId="Web-{2C2D1128-262F-9DC7-64B6-FA1B6CA4F04E}" dt="2020-02-26T14:44:34.612" v="439"/>
        <pc:sldMkLst>
          <pc:docMk/>
          <pc:sldMk cId="0" sldId="274"/>
        </pc:sldMkLst>
        <pc:spChg chg="mod ord">
          <ac:chgData name="Klepper, Christian N" userId="S::christian.klepper@unmc.edu::2da37a2d-b4cd-4128-843d-bd52557c3259" providerId="AD" clId="Web-{2C2D1128-262F-9DC7-64B6-FA1B6CA4F04E}" dt="2020-02-26T14:44:34.612" v="439"/>
          <ac:spMkLst>
            <pc:docMk/>
            <pc:sldMk cId="0" sldId="274"/>
            <ac:spMk id="159" creationId="{00000000-0000-0000-0000-000000000000}"/>
          </ac:spMkLst>
        </pc:spChg>
        <pc:graphicFrameChg chg="mod modGraphic">
          <ac:chgData name="Klepper, Christian N" userId="S::christian.klepper@unmc.edu::2da37a2d-b4cd-4128-843d-bd52557c3259" providerId="AD" clId="Web-{2C2D1128-262F-9DC7-64B6-FA1B6CA4F04E}" dt="2020-02-26T03:29:17.183" v="100"/>
          <ac:graphicFrameMkLst>
            <pc:docMk/>
            <pc:sldMk cId="0" sldId="274"/>
            <ac:graphicFrameMk id="173" creationId="{D49ECCD4-219C-4DE3-90FD-C1A3678A7D5B}"/>
          </ac:graphicFrameMkLst>
        </pc:graphicFrameChg>
      </pc:sldChg>
      <pc:sldChg chg="delSp modSp mod modClrScheme chgLayout">
        <pc:chgData name="Klepper, Christian N" userId="S::christian.klepper@unmc.edu::2da37a2d-b4cd-4128-843d-bd52557c3259" providerId="AD" clId="Web-{2C2D1128-262F-9DC7-64B6-FA1B6CA4F04E}" dt="2020-02-26T14:44:34.612" v="439"/>
        <pc:sldMkLst>
          <pc:docMk/>
          <pc:sldMk cId="0" sldId="275"/>
        </pc:sldMkLst>
        <pc:spChg chg="mod ord">
          <ac:chgData name="Klepper, Christian N" userId="S::christian.klepper@unmc.edu::2da37a2d-b4cd-4128-843d-bd52557c3259" providerId="AD" clId="Web-{2C2D1128-262F-9DC7-64B6-FA1B6CA4F04E}" dt="2020-02-26T14:44:34.612" v="439"/>
          <ac:spMkLst>
            <pc:docMk/>
            <pc:sldMk cId="0" sldId="275"/>
            <ac:spMk id="165" creationId="{00000000-0000-0000-0000-000000000000}"/>
          </ac:spMkLst>
        </pc:spChg>
        <pc:spChg chg="del">
          <ac:chgData name="Klepper, Christian N" userId="S::christian.klepper@unmc.edu::2da37a2d-b4cd-4128-843d-bd52557c3259" providerId="AD" clId="Web-{2C2D1128-262F-9DC7-64B6-FA1B6CA4F04E}" dt="2020-02-25T19:39:40.634" v="3"/>
          <ac:spMkLst>
            <pc:docMk/>
            <pc:sldMk cId="0" sldId="275"/>
            <ac:spMk id="173" creationId="{2B566528-1B12-4246-9431-5C2D7D081168}"/>
          </ac:spMkLst>
        </pc:spChg>
        <pc:spChg chg="del">
          <ac:chgData name="Klepper, Christian N" userId="S::christian.klepper@unmc.edu::2da37a2d-b4cd-4128-843d-bd52557c3259" providerId="AD" clId="Web-{2C2D1128-262F-9DC7-64B6-FA1B6CA4F04E}" dt="2020-02-25T19:39:40.634" v="3"/>
          <ac:spMkLst>
            <pc:docMk/>
            <pc:sldMk cId="0" sldId="275"/>
            <ac:spMk id="175" creationId="{2E80C965-DB6D-4F81-9E9E-B027384D0BD6}"/>
          </ac:spMkLst>
        </pc:spChg>
        <pc:spChg chg="del">
          <ac:chgData name="Klepper, Christian N" userId="S::christian.klepper@unmc.edu::2da37a2d-b4cd-4128-843d-bd52557c3259" providerId="AD" clId="Web-{2C2D1128-262F-9DC7-64B6-FA1B6CA4F04E}" dt="2020-02-25T19:39:40.634" v="3"/>
          <ac:spMkLst>
            <pc:docMk/>
            <pc:sldMk cId="0" sldId="275"/>
            <ac:spMk id="177" creationId="{A580F890-B085-4E95-96AA-55AEBEC5CE6E}"/>
          </ac:spMkLst>
        </pc:spChg>
        <pc:spChg chg="del">
          <ac:chgData name="Klepper, Christian N" userId="S::christian.klepper@unmc.edu::2da37a2d-b4cd-4128-843d-bd52557c3259" providerId="AD" clId="Web-{2C2D1128-262F-9DC7-64B6-FA1B6CA4F04E}" dt="2020-02-25T19:39:40.634" v="3"/>
          <ac:spMkLst>
            <pc:docMk/>
            <pc:sldMk cId="0" sldId="275"/>
            <ac:spMk id="179" creationId="{D3F51FEB-38FB-4F6C-9F7B-2F2AFAB65463}"/>
          </ac:spMkLst>
        </pc:spChg>
        <pc:spChg chg="del">
          <ac:chgData name="Klepper, Christian N" userId="S::christian.klepper@unmc.edu::2da37a2d-b4cd-4128-843d-bd52557c3259" providerId="AD" clId="Web-{2C2D1128-262F-9DC7-64B6-FA1B6CA4F04E}" dt="2020-02-25T19:39:40.634" v="3"/>
          <ac:spMkLst>
            <pc:docMk/>
            <pc:sldMk cId="0" sldId="275"/>
            <ac:spMk id="181" creationId="{1E547BA6-BAE0-43BB-A7CA-60F69CE252F0}"/>
          </ac:spMkLst>
        </pc:spChg>
        <pc:graphicFrameChg chg="mod ord modGraphic">
          <ac:chgData name="Klepper, Christian N" userId="S::christian.klepper@unmc.edu::2da37a2d-b4cd-4128-843d-bd52557c3259" providerId="AD" clId="Web-{2C2D1128-262F-9DC7-64B6-FA1B6CA4F04E}" dt="2020-02-26T14:44:34.612" v="439"/>
          <ac:graphicFrameMkLst>
            <pc:docMk/>
            <pc:sldMk cId="0" sldId="275"/>
            <ac:graphicFrameMk id="168" creationId="{00224716-3FB4-4D12-8188-586FC4678B35}"/>
          </ac:graphicFrameMkLst>
        </pc:graphicFrameChg>
      </pc:sldChg>
      <pc:sldChg chg="modSp mod modClrScheme chgLayout">
        <pc:chgData name="Klepper, Christian N" userId="S::christian.klepper@unmc.edu::2da37a2d-b4cd-4128-843d-bd52557c3259" providerId="AD" clId="Web-{2C2D1128-262F-9DC7-64B6-FA1B6CA4F04E}" dt="2020-02-26T14:44:34.612" v="439"/>
        <pc:sldMkLst>
          <pc:docMk/>
          <pc:sldMk cId="0" sldId="276"/>
        </pc:sldMkLst>
        <pc:spChg chg="mod ord">
          <ac:chgData name="Klepper, Christian N" userId="S::christian.klepper@unmc.edu::2da37a2d-b4cd-4128-843d-bd52557c3259" providerId="AD" clId="Web-{2C2D1128-262F-9DC7-64B6-FA1B6CA4F04E}" dt="2020-02-26T14:44:34.612" v="439"/>
          <ac:spMkLst>
            <pc:docMk/>
            <pc:sldMk cId="0" sldId="276"/>
            <ac:spMk id="171" creationId="{00000000-0000-0000-0000-000000000000}"/>
          </ac:spMkLst>
        </pc:spChg>
        <pc:graphicFrameChg chg="mod ord">
          <ac:chgData name="Klepper, Christian N" userId="S::christian.klepper@unmc.edu::2da37a2d-b4cd-4128-843d-bd52557c3259" providerId="AD" clId="Web-{2C2D1128-262F-9DC7-64B6-FA1B6CA4F04E}" dt="2020-02-26T14:44:34.612" v="439"/>
          <ac:graphicFrameMkLst>
            <pc:docMk/>
            <pc:sldMk cId="0" sldId="276"/>
            <ac:graphicFrameMk id="174" creationId="{9633A0E8-C46F-4E20-A3F0-F3530B3AE232}"/>
          </ac:graphicFrameMkLst>
        </pc:graphicFrameChg>
      </pc:sldChg>
      <pc:sldChg chg="addSp delSp modSp mod modClrScheme delDesignElem chgLayout">
        <pc:chgData name="Klepper, Christian N" userId="S::christian.klepper@unmc.edu::2da37a2d-b4cd-4128-843d-bd52557c3259" providerId="AD" clId="Web-{2C2D1128-262F-9DC7-64B6-FA1B6CA4F04E}" dt="2020-02-26T14:44:34.612" v="439"/>
        <pc:sldMkLst>
          <pc:docMk/>
          <pc:sldMk cId="169908345" sldId="278"/>
        </pc:sldMkLst>
        <pc:spChg chg="del">
          <ac:chgData name="Klepper, Christian N" userId="S::christian.klepper@unmc.edu::2da37a2d-b4cd-4128-843d-bd52557c3259" providerId="AD" clId="Web-{2C2D1128-262F-9DC7-64B6-FA1B6CA4F04E}" dt="2020-02-26T03:04:32.495" v="17"/>
          <ac:spMkLst>
            <pc:docMk/>
            <pc:sldMk cId="169908345" sldId="278"/>
            <ac:spMk id="174" creationId="{074B4F7D-14B2-478B-8BF5-01E4E0C5D263}"/>
          </ac:spMkLst>
        </pc:spChg>
        <pc:spChg chg="mod ord">
          <ac:chgData name="Klepper, Christian N" userId="S::christian.klepper@unmc.edu::2da37a2d-b4cd-4128-843d-bd52557c3259" providerId="AD" clId="Web-{2C2D1128-262F-9DC7-64B6-FA1B6CA4F04E}" dt="2020-02-26T14:44:34.612" v="439"/>
          <ac:spMkLst>
            <pc:docMk/>
            <pc:sldMk cId="169908345" sldId="278"/>
            <ac:spMk id="415" creationId="{00000000-0000-0000-0000-000000000000}"/>
          </ac:spMkLst>
        </pc:spChg>
        <pc:spChg chg="mod ord">
          <ac:chgData name="Klepper, Christian N" userId="S::christian.klepper@unmc.edu::2da37a2d-b4cd-4128-843d-bd52557c3259" providerId="AD" clId="Web-{2C2D1128-262F-9DC7-64B6-FA1B6CA4F04E}" dt="2020-02-26T14:44:34.612" v="439"/>
          <ac:spMkLst>
            <pc:docMk/>
            <pc:sldMk cId="169908345" sldId="278"/>
            <ac:spMk id="416" creationId="{00000000-0000-0000-0000-000000000000}"/>
          </ac:spMkLst>
        </pc:spChg>
        <pc:spChg chg="del">
          <ac:chgData name="Klepper, Christian N" userId="S::christian.klepper@unmc.edu::2da37a2d-b4cd-4128-843d-bd52557c3259" providerId="AD" clId="Web-{2C2D1128-262F-9DC7-64B6-FA1B6CA4F04E}" dt="2020-02-26T03:04:32.495" v="17"/>
          <ac:spMkLst>
            <pc:docMk/>
            <pc:sldMk cId="169908345" sldId="278"/>
            <ac:spMk id="422" creationId="{DAF1966E-FD40-4A4A-B61B-C4DF7FA05F06}"/>
          </ac:spMkLst>
        </pc:spChg>
        <pc:spChg chg="del">
          <ac:chgData name="Klepper, Christian N" userId="S::christian.klepper@unmc.edu::2da37a2d-b4cd-4128-843d-bd52557c3259" providerId="AD" clId="Web-{2C2D1128-262F-9DC7-64B6-FA1B6CA4F04E}" dt="2020-02-26T03:04:32.495" v="17"/>
          <ac:spMkLst>
            <pc:docMk/>
            <pc:sldMk cId="169908345" sldId="278"/>
            <ac:spMk id="424" creationId="{047BFA19-D45E-416B-A404-7AF2F3F27017}"/>
          </ac:spMkLst>
        </pc:spChg>
        <pc:spChg chg="del">
          <ac:chgData name="Klepper, Christian N" userId="S::christian.klepper@unmc.edu::2da37a2d-b4cd-4128-843d-bd52557c3259" providerId="AD" clId="Web-{2C2D1128-262F-9DC7-64B6-FA1B6CA4F04E}" dt="2020-02-26T03:04:32.495" v="17"/>
          <ac:spMkLst>
            <pc:docMk/>
            <pc:sldMk cId="169908345" sldId="278"/>
            <ac:spMk id="425" creationId="{8E0105E7-23DB-4CF2-8258-FF47C7620F6E}"/>
          </ac:spMkLst>
        </pc:spChg>
        <pc:spChg chg="add del">
          <ac:chgData name="Klepper, Christian N" userId="S::christian.klepper@unmc.edu::2da37a2d-b4cd-4128-843d-bd52557c3259" providerId="AD" clId="Web-{2C2D1128-262F-9DC7-64B6-FA1B6CA4F04E}" dt="2020-02-26T14:44:34.612" v="439"/>
          <ac:spMkLst>
            <pc:docMk/>
            <pc:sldMk cId="169908345" sldId="278"/>
            <ac:spMk id="427" creationId="{427D15F9-FBA9-45B6-A1EE-7E2610907483}"/>
          </ac:spMkLst>
        </pc:spChg>
        <pc:grpChg chg="add del">
          <ac:chgData name="Klepper, Christian N" userId="S::christian.klepper@unmc.edu::2da37a2d-b4cd-4128-843d-bd52557c3259" providerId="AD" clId="Web-{2C2D1128-262F-9DC7-64B6-FA1B6CA4F04E}" dt="2020-02-26T14:44:34.612" v="439"/>
          <ac:grpSpMkLst>
            <pc:docMk/>
            <pc:sldMk cId="169908345" sldId="278"/>
            <ac:grpSpMk id="428" creationId="{549D845D-9A57-49AC-9523-BB0D6DA6FECA}"/>
          </ac:grpSpMkLst>
        </pc:grpChg>
        <pc:picChg chg="add">
          <ac:chgData name="Klepper, Christian N" userId="S::christian.klepper@unmc.edu::2da37a2d-b4cd-4128-843d-bd52557c3259" providerId="AD" clId="Web-{2C2D1128-262F-9DC7-64B6-FA1B6CA4F04E}" dt="2020-02-26T03:04:32.495" v="17"/>
          <ac:picMkLst>
            <pc:docMk/>
            <pc:sldMk cId="169908345" sldId="278"/>
            <ac:picMk id="429" creationId="{6739404E-627C-4D05-A80B-1A50E3F15E68}"/>
          </ac:picMkLst>
        </pc:picChg>
      </pc:sldChg>
      <pc:sldChg chg="modSp mod modClrScheme chgLayout">
        <pc:chgData name="Klepper, Christian N" userId="S::christian.klepper@unmc.edu::2da37a2d-b4cd-4128-843d-bd52557c3259" providerId="AD" clId="Web-{2C2D1128-262F-9DC7-64B6-FA1B6CA4F04E}" dt="2020-02-26T14:44:34.612" v="439"/>
        <pc:sldMkLst>
          <pc:docMk/>
          <pc:sldMk cId="3008619826" sldId="279"/>
        </pc:sldMkLst>
        <pc:spChg chg="mod ord">
          <ac:chgData name="Klepper, Christian N" userId="S::christian.klepper@unmc.edu::2da37a2d-b4cd-4128-843d-bd52557c3259" providerId="AD" clId="Web-{2C2D1128-262F-9DC7-64B6-FA1B6CA4F04E}" dt="2020-02-26T14:44:34.612" v="439"/>
          <ac:spMkLst>
            <pc:docMk/>
            <pc:sldMk cId="3008619826" sldId="279"/>
            <ac:spMk id="2" creationId="{6C326825-08F8-422B-A471-407FD1FDEBB9}"/>
          </ac:spMkLst>
        </pc:spChg>
        <pc:graphicFrameChg chg="mod ord modGraphic">
          <ac:chgData name="Klepper, Christian N" userId="S::christian.klepper@unmc.edu::2da37a2d-b4cd-4128-843d-bd52557c3259" providerId="AD" clId="Web-{2C2D1128-262F-9DC7-64B6-FA1B6CA4F04E}" dt="2020-02-26T14:44:34.612" v="439"/>
          <ac:graphicFrameMkLst>
            <pc:docMk/>
            <pc:sldMk cId="3008619826" sldId="279"/>
            <ac:graphicFrameMk id="20" creationId="{75787D47-9F3E-4BAE-B67B-67BF5650CB49}"/>
          </ac:graphicFrameMkLst>
        </pc:graphicFrameChg>
      </pc:sldChg>
      <pc:sldChg chg="modSp mod modClrScheme chgLayout">
        <pc:chgData name="Klepper, Christian N" userId="S::christian.klepper@unmc.edu::2da37a2d-b4cd-4128-843d-bd52557c3259" providerId="AD" clId="Web-{2C2D1128-262F-9DC7-64B6-FA1B6CA4F04E}" dt="2020-02-26T14:44:34.612" v="439"/>
        <pc:sldMkLst>
          <pc:docMk/>
          <pc:sldMk cId="1172187513" sldId="280"/>
        </pc:sldMkLst>
        <pc:spChg chg="mod ord">
          <ac:chgData name="Klepper, Christian N" userId="S::christian.klepper@unmc.edu::2da37a2d-b4cd-4128-843d-bd52557c3259" providerId="AD" clId="Web-{2C2D1128-262F-9DC7-64B6-FA1B6CA4F04E}" dt="2020-02-26T14:44:34.612" v="439"/>
          <ac:spMkLst>
            <pc:docMk/>
            <pc:sldMk cId="1172187513" sldId="280"/>
            <ac:spMk id="2" creationId="{9E3DF999-D2FD-4084-A8E9-853A86AA6C5A}"/>
          </ac:spMkLst>
        </pc:spChg>
        <pc:graphicFrameChg chg="mod ord modGraphic">
          <ac:chgData name="Klepper, Christian N" userId="S::christian.klepper@unmc.edu::2da37a2d-b4cd-4128-843d-bd52557c3259" providerId="AD" clId="Web-{2C2D1128-262F-9DC7-64B6-FA1B6CA4F04E}" dt="2020-02-26T14:44:34.612" v="439"/>
          <ac:graphicFrameMkLst>
            <pc:docMk/>
            <pc:sldMk cId="1172187513" sldId="280"/>
            <ac:graphicFrameMk id="30" creationId="{3E5FA967-0C4D-492B-8DA9-4E24AC809784}"/>
          </ac:graphicFrameMkLst>
        </pc:graphicFrameChg>
      </pc:sldChg>
      <pc:sldChg chg="modSp mod modClrScheme chgLayout">
        <pc:chgData name="Klepper, Christian N" userId="S::christian.klepper@unmc.edu::2da37a2d-b4cd-4128-843d-bd52557c3259" providerId="AD" clId="Web-{2C2D1128-262F-9DC7-64B6-FA1B6CA4F04E}" dt="2020-02-26T14:44:34.612" v="439"/>
        <pc:sldMkLst>
          <pc:docMk/>
          <pc:sldMk cId="1063542329" sldId="281"/>
        </pc:sldMkLst>
        <pc:spChg chg="mod ord">
          <ac:chgData name="Klepper, Christian N" userId="S::christian.klepper@unmc.edu::2da37a2d-b4cd-4128-843d-bd52557c3259" providerId="AD" clId="Web-{2C2D1128-262F-9DC7-64B6-FA1B6CA4F04E}" dt="2020-02-26T14:44:34.612" v="439"/>
          <ac:spMkLst>
            <pc:docMk/>
            <pc:sldMk cId="1063542329" sldId="281"/>
            <ac:spMk id="2" creationId="{64D8EA17-7999-4986-A967-9E1EEC5DE091}"/>
          </ac:spMkLst>
        </pc:spChg>
        <pc:graphicFrameChg chg="mod ord modGraphic">
          <ac:chgData name="Klepper, Christian N" userId="S::christian.klepper@unmc.edu::2da37a2d-b4cd-4128-843d-bd52557c3259" providerId="AD" clId="Web-{2C2D1128-262F-9DC7-64B6-FA1B6CA4F04E}" dt="2020-02-26T14:44:34.612" v="439"/>
          <ac:graphicFrameMkLst>
            <pc:docMk/>
            <pc:sldMk cId="1063542329" sldId="281"/>
            <ac:graphicFrameMk id="5" creationId="{93863061-14BD-4220-95C5-7A5EAEAF886E}"/>
          </ac:graphicFrameMkLst>
        </pc:graphicFrameChg>
      </pc:sldChg>
      <pc:sldChg chg="addSp delSp modSp mod modClrScheme delDesignElem chgLayout">
        <pc:chgData name="Klepper, Christian N" userId="S::christian.klepper@unmc.edu::2da37a2d-b4cd-4128-843d-bd52557c3259" providerId="AD" clId="Web-{2C2D1128-262F-9DC7-64B6-FA1B6CA4F04E}" dt="2020-02-26T14:44:34.612" v="439"/>
        <pc:sldMkLst>
          <pc:docMk/>
          <pc:sldMk cId="4178044995" sldId="283"/>
        </pc:sldMkLst>
        <pc:spChg chg="mod ord">
          <ac:chgData name="Klepper, Christian N" userId="S::christian.klepper@unmc.edu::2da37a2d-b4cd-4128-843d-bd52557c3259" providerId="AD" clId="Web-{2C2D1128-262F-9DC7-64B6-FA1B6CA4F04E}" dt="2020-02-26T14:44:34.612" v="439"/>
          <ac:spMkLst>
            <pc:docMk/>
            <pc:sldMk cId="4178044995" sldId="283"/>
            <ac:spMk id="2" creationId="{9D7DF84D-6C03-4F40-9CC2-7A1C37797DE6}"/>
          </ac:spMkLst>
        </pc:spChg>
        <pc:spChg chg="mod ord">
          <ac:chgData name="Klepper, Christian N" userId="S::christian.klepper@unmc.edu::2da37a2d-b4cd-4128-843d-bd52557c3259" providerId="AD" clId="Web-{2C2D1128-262F-9DC7-64B6-FA1B6CA4F04E}" dt="2020-02-26T14:44:34.612" v="439"/>
          <ac:spMkLst>
            <pc:docMk/>
            <pc:sldMk cId="4178044995" sldId="283"/>
            <ac:spMk id="3" creationId="{011379CA-0F58-4A42-B7B1-622982F5EDB2}"/>
          </ac:spMkLst>
        </pc:spChg>
        <pc:spChg chg="del">
          <ac:chgData name="Klepper, Christian N" userId="S::christian.klepper@unmc.edu::2da37a2d-b4cd-4128-843d-bd52557c3259" providerId="AD" clId="Web-{2C2D1128-262F-9DC7-64B6-FA1B6CA4F04E}" dt="2020-02-25T19:55:04.734" v="11"/>
          <ac:spMkLst>
            <pc:docMk/>
            <pc:sldMk cId="4178044995" sldId="283"/>
            <ac:spMk id="21" creationId="{1CD81A2A-6ED4-4EF4-A14C-912D31E14800}"/>
          </ac:spMkLst>
        </pc:spChg>
        <pc:spChg chg="del">
          <ac:chgData name="Klepper, Christian N" userId="S::christian.klepper@unmc.edu::2da37a2d-b4cd-4128-843d-bd52557c3259" providerId="AD" clId="Web-{2C2D1128-262F-9DC7-64B6-FA1B6CA4F04E}" dt="2020-02-25T19:55:04.734" v="11"/>
          <ac:spMkLst>
            <pc:docMk/>
            <pc:sldMk cId="4178044995" sldId="283"/>
            <ac:spMk id="23" creationId="{1661932C-CA15-4E17-B115-FAE7CBEE4789}"/>
          </ac:spMkLst>
        </pc:spChg>
        <pc:spChg chg="del">
          <ac:chgData name="Klepper, Christian N" userId="S::christian.klepper@unmc.edu::2da37a2d-b4cd-4128-843d-bd52557c3259" providerId="AD" clId="Web-{2C2D1128-262F-9DC7-64B6-FA1B6CA4F04E}" dt="2020-02-25T19:55:04.734" v="11"/>
          <ac:spMkLst>
            <pc:docMk/>
            <pc:sldMk cId="4178044995" sldId="283"/>
            <ac:spMk id="25" creationId="{8590ADD5-9383-4D3D-9047-3DA2593CCB5D}"/>
          </ac:spMkLst>
        </pc:spChg>
        <pc:spChg chg="del">
          <ac:chgData name="Klepper, Christian N" userId="S::christian.klepper@unmc.edu::2da37a2d-b4cd-4128-843d-bd52557c3259" providerId="AD" clId="Web-{2C2D1128-262F-9DC7-64B6-FA1B6CA4F04E}" dt="2020-02-25T19:55:04.734" v="11"/>
          <ac:spMkLst>
            <pc:docMk/>
            <pc:sldMk cId="4178044995" sldId="283"/>
            <ac:spMk id="27" creationId="{DABE3E45-88CF-45D8-8D40-C773324D93F6}"/>
          </ac:spMkLst>
        </pc:spChg>
        <pc:spChg chg="del">
          <ac:chgData name="Klepper, Christian N" userId="S::christian.klepper@unmc.edu::2da37a2d-b4cd-4128-843d-bd52557c3259" providerId="AD" clId="Web-{2C2D1128-262F-9DC7-64B6-FA1B6CA4F04E}" dt="2020-02-25T19:55:04.734" v="11"/>
          <ac:spMkLst>
            <pc:docMk/>
            <pc:sldMk cId="4178044995" sldId="283"/>
            <ac:spMk id="31" creationId="{B91ECDA9-56DC-4270-8F33-01C5637B8CEB}"/>
          </ac:spMkLst>
        </pc:spChg>
        <pc:spChg chg="del">
          <ac:chgData name="Klepper, Christian N" userId="S::christian.klepper@unmc.edu::2da37a2d-b4cd-4128-843d-bd52557c3259" providerId="AD" clId="Web-{2C2D1128-262F-9DC7-64B6-FA1B6CA4F04E}" dt="2020-02-25T19:55:04.734" v="11"/>
          <ac:spMkLst>
            <pc:docMk/>
            <pc:sldMk cId="4178044995" sldId="283"/>
            <ac:spMk id="33" creationId="{75F47824-961D-465D-84F9-EAE11BC6173B}"/>
          </ac:spMkLst>
        </pc:spChg>
        <pc:spChg chg="del">
          <ac:chgData name="Klepper, Christian N" userId="S::christian.klepper@unmc.edu::2da37a2d-b4cd-4128-843d-bd52557c3259" providerId="AD" clId="Web-{2C2D1128-262F-9DC7-64B6-FA1B6CA4F04E}" dt="2020-02-25T19:55:04.734" v="11"/>
          <ac:spMkLst>
            <pc:docMk/>
            <pc:sldMk cId="4178044995" sldId="283"/>
            <ac:spMk id="35" creationId="{FEC9DA3E-C1D7-472D-B7C0-F71AE41FBA23}"/>
          </ac:spMkLst>
        </pc:spChg>
        <pc:spChg chg="add del">
          <ac:chgData name="Klepper, Christian N" userId="S::christian.klepper@unmc.edu::2da37a2d-b4cd-4128-843d-bd52557c3259" providerId="AD" clId="Web-{2C2D1128-262F-9DC7-64B6-FA1B6CA4F04E}" dt="2020-02-26T03:30:03.574" v="102"/>
          <ac:spMkLst>
            <pc:docMk/>
            <pc:sldMk cId="4178044995" sldId="283"/>
            <ac:spMk id="40" creationId="{427D15F9-FBA9-45B6-A1EE-7E2610907483}"/>
          </ac:spMkLst>
        </pc:spChg>
        <pc:grpChg chg="add del">
          <ac:chgData name="Klepper, Christian N" userId="S::christian.klepper@unmc.edu::2da37a2d-b4cd-4128-843d-bd52557c3259" providerId="AD" clId="Web-{2C2D1128-262F-9DC7-64B6-FA1B6CA4F04E}" dt="2020-02-26T03:30:03.574" v="102"/>
          <ac:grpSpMkLst>
            <pc:docMk/>
            <pc:sldMk cId="4178044995" sldId="283"/>
            <ac:grpSpMk id="42" creationId="{549D845D-9A57-49AC-9523-BB0D6DA6FECA}"/>
          </ac:grpSpMkLst>
        </pc:grpChg>
        <pc:picChg chg="mod">
          <ac:chgData name="Klepper, Christian N" userId="S::christian.klepper@unmc.edu::2da37a2d-b4cd-4128-843d-bd52557c3259" providerId="AD" clId="Web-{2C2D1128-262F-9DC7-64B6-FA1B6CA4F04E}" dt="2020-02-26T03:30:03.574" v="102"/>
          <ac:picMkLst>
            <pc:docMk/>
            <pc:sldMk cId="4178044995" sldId="283"/>
            <ac:picMk id="17" creationId="{A6702987-330D-4A71-BBFC-0C1197C1F61B}"/>
          </ac:picMkLst>
        </pc:picChg>
        <pc:cxnChg chg="del">
          <ac:chgData name="Klepper, Christian N" userId="S::christian.klepper@unmc.edu::2da37a2d-b4cd-4128-843d-bd52557c3259" providerId="AD" clId="Web-{2C2D1128-262F-9DC7-64B6-FA1B6CA4F04E}" dt="2020-02-25T19:55:04.734" v="11"/>
          <ac:cxnSpMkLst>
            <pc:docMk/>
            <pc:sldMk cId="4178044995" sldId="283"/>
            <ac:cxnSpMk id="29" creationId="{49CD1692-827B-4C8D-B4A1-134FD04CF45C}"/>
          </ac:cxnSpMkLst>
        </pc:cxnChg>
        <pc:cxnChg chg="add del">
          <ac:chgData name="Klepper, Christian N" userId="S::christian.klepper@unmc.edu::2da37a2d-b4cd-4128-843d-bd52557c3259" providerId="AD" clId="Web-{2C2D1128-262F-9DC7-64B6-FA1B6CA4F04E}" dt="2020-02-26T14:44:34.612" v="439"/>
          <ac:cxnSpMkLst>
            <pc:docMk/>
            <pc:sldMk cId="4178044995" sldId="283"/>
            <ac:cxnSpMk id="52" creationId="{39B7FDC9-F0CE-43A7-9F2A-83DD09DC3453}"/>
          </ac:cxnSpMkLst>
        </pc:cxnChg>
      </pc:sldChg>
      <pc:sldChg chg="addSp delSp modSp mod modClrScheme chgLayout">
        <pc:chgData name="Klepper, Christian N" userId="S::christian.klepper@unmc.edu::2da37a2d-b4cd-4128-843d-bd52557c3259" providerId="AD" clId="Web-{2C2D1128-262F-9DC7-64B6-FA1B6CA4F04E}" dt="2020-02-26T15:41:34.580" v="446"/>
        <pc:sldMkLst>
          <pc:docMk/>
          <pc:sldMk cId="4139413794" sldId="284"/>
        </pc:sldMkLst>
        <pc:spChg chg="mod ord">
          <ac:chgData name="Klepper, Christian N" userId="S::christian.klepper@unmc.edu::2da37a2d-b4cd-4128-843d-bd52557c3259" providerId="AD" clId="Web-{2C2D1128-262F-9DC7-64B6-FA1B6CA4F04E}" dt="2020-02-26T14:44:34.612" v="439"/>
          <ac:spMkLst>
            <pc:docMk/>
            <pc:sldMk cId="4139413794" sldId="284"/>
            <ac:spMk id="2" creationId="{00000000-0000-0000-0000-000000000000}"/>
          </ac:spMkLst>
        </pc:spChg>
        <pc:spChg chg="mod ord">
          <ac:chgData name="Klepper, Christian N" userId="S::christian.klepper@unmc.edu::2da37a2d-b4cd-4128-843d-bd52557c3259" providerId="AD" clId="Web-{2C2D1128-262F-9DC7-64B6-FA1B6CA4F04E}" dt="2020-02-26T14:44:34.612" v="439"/>
          <ac:spMkLst>
            <pc:docMk/>
            <pc:sldMk cId="4139413794" sldId="284"/>
            <ac:spMk id="3" creationId="{61258F10-E96E-4185-8D8F-6E62D47C6D5E}"/>
          </ac:spMkLst>
        </pc:spChg>
        <pc:picChg chg="add del mod">
          <ac:chgData name="Klepper, Christian N" userId="S::christian.klepper@unmc.edu::2da37a2d-b4cd-4128-843d-bd52557c3259" providerId="AD" clId="Web-{2C2D1128-262F-9DC7-64B6-FA1B6CA4F04E}" dt="2020-02-26T15:41:34.580" v="446"/>
          <ac:picMkLst>
            <pc:docMk/>
            <pc:sldMk cId="4139413794" sldId="284"/>
            <ac:picMk id="4" creationId="{AAD14E1A-CDEC-4753-BB72-A23A24EEFE07}"/>
          </ac:picMkLst>
        </pc:picChg>
      </pc:sldChg>
      <pc:sldChg chg="addSp delSp modSp mod setBg modClrScheme chgLayout">
        <pc:chgData name="Klepper, Christian N" userId="S::christian.klepper@unmc.edu::2da37a2d-b4cd-4128-843d-bd52557c3259" providerId="AD" clId="Web-{2C2D1128-262F-9DC7-64B6-FA1B6CA4F04E}" dt="2020-02-26T15:41:11.033" v="441"/>
        <pc:sldMkLst>
          <pc:docMk/>
          <pc:sldMk cId="256934680" sldId="285"/>
        </pc:sldMkLst>
        <pc:spChg chg="mod ord">
          <ac:chgData name="Klepper, Christian N" userId="S::christian.klepper@unmc.edu::2da37a2d-b4cd-4128-843d-bd52557c3259" providerId="AD" clId="Web-{2C2D1128-262F-9DC7-64B6-FA1B6CA4F04E}" dt="2020-02-26T14:44:34.612" v="439"/>
          <ac:spMkLst>
            <pc:docMk/>
            <pc:sldMk cId="256934680" sldId="285"/>
            <ac:spMk id="3" creationId="{00000000-0000-0000-0000-000000000000}"/>
          </ac:spMkLst>
        </pc:spChg>
        <pc:spChg chg="add del">
          <ac:chgData name="Klepper, Christian N" userId="S::christian.klepper@unmc.edu::2da37a2d-b4cd-4128-843d-bd52557c3259" providerId="AD" clId="Web-{2C2D1128-262F-9DC7-64B6-FA1B6CA4F04E}" dt="2020-02-26T04:13:26.726" v="433"/>
          <ac:spMkLst>
            <pc:docMk/>
            <pc:sldMk cId="256934680" sldId="285"/>
            <ac:spMk id="4" creationId="{00000000-0000-0000-0000-000000000000}"/>
          </ac:spMkLst>
        </pc:spChg>
        <pc:spChg chg="add del">
          <ac:chgData name="Klepper, Christian N" userId="S::christian.klepper@unmc.edu::2da37a2d-b4cd-4128-843d-bd52557c3259" providerId="AD" clId="Web-{2C2D1128-262F-9DC7-64B6-FA1B6CA4F04E}" dt="2020-02-26T14:43:44.940" v="434"/>
          <ac:spMkLst>
            <pc:docMk/>
            <pc:sldMk cId="256934680" sldId="285"/>
            <ac:spMk id="12" creationId="{2B566528-1B12-4246-9431-5C2D7D081168}"/>
          </ac:spMkLst>
        </pc:spChg>
        <pc:spChg chg="add del">
          <ac:chgData name="Klepper, Christian N" userId="S::christian.klepper@unmc.edu::2da37a2d-b4cd-4128-843d-bd52557c3259" providerId="AD" clId="Web-{2C2D1128-262F-9DC7-64B6-FA1B6CA4F04E}" dt="2020-02-26T14:43:44.940" v="434"/>
          <ac:spMkLst>
            <pc:docMk/>
            <pc:sldMk cId="256934680" sldId="285"/>
            <ac:spMk id="14" creationId="{2E80C965-DB6D-4F81-9E9E-B027384D0BD6}"/>
          </ac:spMkLst>
        </pc:spChg>
        <pc:spChg chg="add del">
          <ac:chgData name="Klepper, Christian N" userId="S::christian.klepper@unmc.edu::2da37a2d-b4cd-4128-843d-bd52557c3259" providerId="AD" clId="Web-{2C2D1128-262F-9DC7-64B6-FA1B6CA4F04E}" dt="2020-02-26T14:43:44.940" v="434"/>
          <ac:spMkLst>
            <pc:docMk/>
            <pc:sldMk cId="256934680" sldId="285"/>
            <ac:spMk id="16" creationId="{A580F890-B085-4E95-96AA-55AEBEC5CE6E}"/>
          </ac:spMkLst>
        </pc:spChg>
        <pc:spChg chg="add del">
          <ac:chgData name="Klepper, Christian N" userId="S::christian.klepper@unmc.edu::2da37a2d-b4cd-4128-843d-bd52557c3259" providerId="AD" clId="Web-{2C2D1128-262F-9DC7-64B6-FA1B6CA4F04E}" dt="2020-02-26T14:43:44.940" v="434"/>
          <ac:spMkLst>
            <pc:docMk/>
            <pc:sldMk cId="256934680" sldId="285"/>
            <ac:spMk id="18" creationId="{D3F51FEB-38FB-4F6C-9F7B-2F2AFAB65463}"/>
          </ac:spMkLst>
        </pc:spChg>
        <pc:spChg chg="add del">
          <ac:chgData name="Klepper, Christian N" userId="S::christian.klepper@unmc.edu::2da37a2d-b4cd-4128-843d-bd52557c3259" providerId="AD" clId="Web-{2C2D1128-262F-9DC7-64B6-FA1B6CA4F04E}" dt="2020-02-26T14:43:44.940" v="434"/>
          <ac:spMkLst>
            <pc:docMk/>
            <pc:sldMk cId="256934680" sldId="285"/>
            <ac:spMk id="20" creationId="{1E547BA6-BAE0-43BB-A7CA-60F69CE252F0}"/>
          </ac:spMkLst>
        </pc:spChg>
        <pc:spChg chg="add del">
          <ac:chgData name="Klepper, Christian N" userId="S::christian.klepper@unmc.edu::2da37a2d-b4cd-4128-843d-bd52557c3259" providerId="AD" clId="Web-{2C2D1128-262F-9DC7-64B6-FA1B6CA4F04E}" dt="2020-02-26T14:44:00.924" v="435"/>
          <ac:spMkLst>
            <pc:docMk/>
            <pc:sldMk cId="256934680" sldId="285"/>
            <ac:spMk id="27" creationId="{B50AB553-2A96-4A92-96F2-93548E096954}"/>
          </ac:spMkLst>
        </pc:spChg>
        <pc:spChg chg="add del">
          <ac:chgData name="Klepper, Christian N" userId="S::christian.klepper@unmc.edu::2da37a2d-b4cd-4128-843d-bd52557c3259" providerId="AD" clId="Web-{2C2D1128-262F-9DC7-64B6-FA1B6CA4F04E}" dt="2020-02-26T14:44:18.502" v="437"/>
          <ac:spMkLst>
            <pc:docMk/>
            <pc:sldMk cId="256934680" sldId="285"/>
            <ac:spMk id="32" creationId="{4E73EB10-AEDA-42B9-9D11-54E59B48D47A}"/>
          </ac:spMkLst>
        </pc:spChg>
        <pc:spChg chg="add del">
          <ac:chgData name="Klepper, Christian N" userId="S::christian.klepper@unmc.edu::2da37a2d-b4cd-4128-843d-bd52557c3259" providerId="AD" clId="Web-{2C2D1128-262F-9DC7-64B6-FA1B6CA4F04E}" dt="2020-02-26T14:44:18.502" v="437"/>
          <ac:spMkLst>
            <pc:docMk/>
            <pc:sldMk cId="256934680" sldId="285"/>
            <ac:spMk id="34" creationId="{72DEF309-605D-4117-9340-6D589B6C3A34}"/>
          </ac:spMkLst>
        </pc:spChg>
        <pc:graphicFrameChg chg="add del">
          <ac:chgData name="Klepper, Christian N" userId="S::christian.klepper@unmc.edu::2da37a2d-b4cd-4128-843d-bd52557c3259" providerId="AD" clId="Web-{2C2D1128-262F-9DC7-64B6-FA1B6CA4F04E}" dt="2020-02-26T03:39:51.924" v="432"/>
          <ac:graphicFrameMkLst>
            <pc:docMk/>
            <pc:sldMk cId="256934680" sldId="285"/>
            <ac:graphicFrameMk id="6" creationId="{076952CF-A6B2-4839-AF20-27FC029F3259}"/>
          </ac:graphicFrameMkLst>
        </pc:graphicFrameChg>
        <pc:graphicFrameChg chg="add del">
          <ac:chgData name="Klepper, Christian N" userId="S::christian.klepper@unmc.edu::2da37a2d-b4cd-4128-843d-bd52557c3259" providerId="AD" clId="Web-{2C2D1128-262F-9DC7-64B6-FA1B6CA4F04E}" dt="2020-02-26T14:43:44.940" v="434"/>
          <ac:graphicFrameMkLst>
            <pc:docMk/>
            <pc:sldMk cId="256934680" sldId="285"/>
            <ac:graphicFrameMk id="7" creationId="{C2434F7E-5207-474D-BAAA-155245D893C4}"/>
          </ac:graphicFrameMkLst>
        </pc:graphicFrameChg>
        <pc:graphicFrameChg chg="add mod modGraphic">
          <ac:chgData name="Klepper, Christian N" userId="S::christian.klepper@unmc.edu::2da37a2d-b4cd-4128-843d-bd52557c3259" providerId="AD" clId="Web-{2C2D1128-262F-9DC7-64B6-FA1B6CA4F04E}" dt="2020-02-26T14:44:18.502" v="437"/>
          <ac:graphicFrameMkLst>
            <pc:docMk/>
            <pc:sldMk cId="256934680" sldId="285"/>
            <ac:graphicFrameMk id="22" creationId="{EBC65364-0AFF-4C50-8466-0392A1C86C79}"/>
          </ac:graphicFrameMkLst>
        </pc:graphicFrameChg>
        <pc:picChg chg="add del mod">
          <ac:chgData name="Klepper, Christian N" userId="S::christian.klepper@unmc.edu::2da37a2d-b4cd-4128-843d-bd52557c3259" providerId="AD" clId="Web-{2C2D1128-262F-9DC7-64B6-FA1B6CA4F04E}" dt="2020-02-26T14:44:03.299" v="436"/>
          <ac:picMkLst>
            <pc:docMk/>
            <pc:sldMk cId="256934680" sldId="285"/>
            <ac:picMk id="8" creationId="{52B8A531-A0F5-4AB1-95B3-598EAFDAB64C}"/>
          </ac:picMkLst>
        </pc:picChg>
        <pc:picChg chg="add del mod">
          <ac:chgData name="Klepper, Christian N" userId="S::christian.klepper@unmc.edu::2da37a2d-b4cd-4128-843d-bd52557c3259" providerId="AD" clId="Web-{2C2D1128-262F-9DC7-64B6-FA1B6CA4F04E}" dt="2020-02-26T15:41:11.033" v="441"/>
          <ac:picMkLst>
            <pc:docMk/>
            <pc:sldMk cId="256934680" sldId="285"/>
            <ac:picMk id="46" creationId="{A7177FCA-CB93-4E3E-AF5B-5021469486E4}"/>
          </ac:picMkLst>
        </pc:picChg>
      </pc:sldChg>
      <pc:sldChg chg="addSp delSp modSp mod setBg modClrScheme chgLayout">
        <pc:chgData name="Klepper, Christian N" userId="S::christian.klepper@unmc.edu::2da37a2d-b4cd-4128-843d-bd52557c3259" providerId="AD" clId="Web-{2C2D1128-262F-9DC7-64B6-FA1B6CA4F04E}" dt="2020-02-26T14:44:34.612" v="439"/>
        <pc:sldMkLst>
          <pc:docMk/>
          <pc:sldMk cId="2695239258" sldId="286"/>
        </pc:sldMkLst>
        <pc:spChg chg="mod ord">
          <ac:chgData name="Klepper, Christian N" userId="S::christian.klepper@unmc.edu::2da37a2d-b4cd-4128-843d-bd52557c3259" providerId="AD" clId="Web-{2C2D1128-262F-9DC7-64B6-FA1B6CA4F04E}" dt="2020-02-26T14:44:34.612" v="439"/>
          <ac:spMkLst>
            <pc:docMk/>
            <pc:sldMk cId="2695239258" sldId="286"/>
            <ac:spMk id="2" creationId="{00000000-0000-0000-0000-000000000000}"/>
          </ac:spMkLst>
        </pc:spChg>
        <pc:spChg chg="del">
          <ac:chgData name="Klepper, Christian N" userId="S::christian.klepper@unmc.edu::2da37a2d-b4cd-4128-843d-bd52557c3259" providerId="AD" clId="Web-{2C2D1128-262F-9DC7-64B6-FA1B6CA4F04E}" dt="2020-02-26T03:05:04.074" v="20"/>
          <ac:spMkLst>
            <pc:docMk/>
            <pc:sldMk cId="2695239258" sldId="286"/>
            <ac:spMk id="3" creationId="{00000000-0000-0000-0000-000000000000}"/>
          </ac:spMkLst>
        </pc:spChg>
        <pc:graphicFrameChg chg="add mod ord">
          <ac:chgData name="Klepper, Christian N" userId="S::christian.klepper@unmc.edu::2da37a2d-b4cd-4128-843d-bd52557c3259" providerId="AD" clId="Web-{2C2D1128-262F-9DC7-64B6-FA1B6CA4F04E}" dt="2020-02-26T14:44:34.612" v="439"/>
          <ac:graphicFrameMkLst>
            <pc:docMk/>
            <pc:sldMk cId="2695239258" sldId="286"/>
            <ac:graphicFrameMk id="5" creationId="{A6F4B810-E472-4F0B-B852-E63F92C68345}"/>
          </ac:graphicFrameMkLst>
        </pc:graphicFrameChg>
      </pc:sldChg>
      <pc:sldChg chg="modSp mod modClrScheme chgLayout">
        <pc:chgData name="Klepper, Christian N" userId="S::christian.klepper@unmc.edu::2da37a2d-b4cd-4128-843d-bd52557c3259" providerId="AD" clId="Web-{2C2D1128-262F-9DC7-64B6-FA1B6CA4F04E}" dt="2020-02-26T14:44:34.612" v="439"/>
        <pc:sldMkLst>
          <pc:docMk/>
          <pc:sldMk cId="1038620710" sldId="287"/>
        </pc:sldMkLst>
        <pc:spChg chg="mod ord">
          <ac:chgData name="Klepper, Christian N" userId="S::christian.klepper@unmc.edu::2da37a2d-b4cd-4128-843d-bd52557c3259" providerId="AD" clId="Web-{2C2D1128-262F-9DC7-64B6-FA1B6CA4F04E}" dt="2020-02-26T14:44:34.612" v="439"/>
          <ac:spMkLst>
            <pc:docMk/>
            <pc:sldMk cId="1038620710" sldId="287"/>
            <ac:spMk id="2" creationId="{00000000-0000-0000-0000-000000000000}"/>
          </ac:spMkLst>
        </pc:spChg>
        <pc:spChg chg="mod ord">
          <ac:chgData name="Klepper, Christian N" userId="S::christian.klepper@unmc.edu::2da37a2d-b4cd-4128-843d-bd52557c3259" providerId="AD" clId="Web-{2C2D1128-262F-9DC7-64B6-FA1B6CA4F04E}" dt="2020-02-26T14:44:34.612" v="439"/>
          <ac:spMkLst>
            <pc:docMk/>
            <pc:sldMk cId="1038620710" sldId="287"/>
            <ac:spMk id="3" creationId="{00000000-0000-0000-0000-000000000000}"/>
          </ac:spMkLst>
        </pc:spChg>
      </pc:sldChg>
      <pc:sldChg chg="addSp delSp modSp mod modClrScheme chgLayout">
        <pc:chgData name="Klepper, Christian N" userId="S::christian.klepper@unmc.edu::2da37a2d-b4cd-4128-843d-bd52557c3259" providerId="AD" clId="Web-{2C2D1128-262F-9DC7-64B6-FA1B6CA4F04E}" dt="2020-02-26T14:44:34.612" v="439"/>
        <pc:sldMkLst>
          <pc:docMk/>
          <pc:sldMk cId="3390722321" sldId="288"/>
        </pc:sldMkLst>
        <pc:spChg chg="mod ord">
          <ac:chgData name="Klepper, Christian N" userId="S::christian.klepper@unmc.edu::2da37a2d-b4cd-4128-843d-bd52557c3259" providerId="AD" clId="Web-{2C2D1128-262F-9DC7-64B6-FA1B6CA4F04E}" dt="2020-02-26T14:44:34.612" v="439"/>
          <ac:spMkLst>
            <pc:docMk/>
            <pc:sldMk cId="3390722321" sldId="288"/>
            <ac:spMk id="2" creationId="{00000000-0000-0000-0000-000000000000}"/>
          </ac:spMkLst>
        </pc:spChg>
        <pc:spChg chg="del">
          <ac:chgData name="Klepper, Christian N" userId="S::christian.klepper@unmc.edu::2da37a2d-b4cd-4128-843d-bd52557c3259" providerId="AD" clId="Web-{2C2D1128-262F-9DC7-64B6-FA1B6CA4F04E}" dt="2020-02-25T19:53:45.890" v="8"/>
          <ac:spMkLst>
            <pc:docMk/>
            <pc:sldMk cId="3390722321" sldId="288"/>
            <ac:spMk id="3" creationId="{00000000-0000-0000-0000-000000000000}"/>
          </ac:spMkLst>
        </pc:spChg>
        <pc:spChg chg="del">
          <ac:chgData name="Klepper, Christian N" userId="S::christian.klepper@unmc.edu::2da37a2d-b4cd-4128-843d-bd52557c3259" providerId="AD" clId="Web-{2C2D1128-262F-9DC7-64B6-FA1B6CA4F04E}" dt="2020-02-25T19:53:45.890" v="8"/>
          <ac:spMkLst>
            <pc:docMk/>
            <pc:sldMk cId="3390722321" sldId="288"/>
            <ac:spMk id="8" creationId="{1BB867FF-FC45-48F7-8104-F89BE54909F1}"/>
          </ac:spMkLst>
        </pc:spChg>
        <pc:spChg chg="del">
          <ac:chgData name="Klepper, Christian N" userId="S::christian.klepper@unmc.edu::2da37a2d-b4cd-4128-843d-bd52557c3259" providerId="AD" clId="Web-{2C2D1128-262F-9DC7-64B6-FA1B6CA4F04E}" dt="2020-02-25T19:53:45.890" v="8"/>
          <ac:spMkLst>
            <pc:docMk/>
            <pc:sldMk cId="3390722321" sldId="288"/>
            <ac:spMk id="10" creationId="{8BB56887-D0D5-4F0C-9E19-7247EB83C8B7}"/>
          </ac:spMkLst>
        </pc:spChg>
        <pc:spChg chg="del">
          <ac:chgData name="Klepper, Christian N" userId="S::christian.klepper@unmc.edu::2da37a2d-b4cd-4128-843d-bd52557c3259" providerId="AD" clId="Web-{2C2D1128-262F-9DC7-64B6-FA1B6CA4F04E}" dt="2020-02-25T19:53:45.890" v="8"/>
          <ac:spMkLst>
            <pc:docMk/>
            <pc:sldMk cId="3390722321" sldId="288"/>
            <ac:spMk id="12" creationId="{081E4A58-353D-44AE-B2FC-2A74E2E400F7}"/>
          </ac:spMkLst>
        </pc:spChg>
        <pc:graphicFrameChg chg="add mod ord modGraphic">
          <ac:chgData name="Klepper, Christian N" userId="S::christian.klepper@unmc.edu::2da37a2d-b4cd-4128-843d-bd52557c3259" providerId="AD" clId="Web-{2C2D1128-262F-9DC7-64B6-FA1B6CA4F04E}" dt="2020-02-26T14:44:34.612" v="439"/>
          <ac:graphicFrameMkLst>
            <pc:docMk/>
            <pc:sldMk cId="3390722321" sldId="288"/>
            <ac:graphicFrameMk id="14" creationId="{F3A8CF31-A561-4048-9359-49D24A8DB117}"/>
          </ac:graphicFrameMkLst>
        </pc:graphicFrameChg>
      </pc:sldChg>
      <pc:sldChg chg="modSp mod modClrScheme chgLayout">
        <pc:chgData name="Klepper, Christian N" userId="S::christian.klepper@unmc.edu::2da37a2d-b4cd-4128-843d-bd52557c3259" providerId="AD" clId="Web-{2C2D1128-262F-9DC7-64B6-FA1B6CA4F04E}" dt="2020-02-26T14:44:34.612" v="439"/>
        <pc:sldMkLst>
          <pc:docMk/>
          <pc:sldMk cId="1020545001" sldId="289"/>
        </pc:sldMkLst>
        <pc:spChg chg="mod ord">
          <ac:chgData name="Klepper, Christian N" userId="S::christian.klepper@unmc.edu::2da37a2d-b4cd-4128-843d-bd52557c3259" providerId="AD" clId="Web-{2C2D1128-262F-9DC7-64B6-FA1B6CA4F04E}" dt="2020-02-26T14:44:34.612" v="439"/>
          <ac:spMkLst>
            <pc:docMk/>
            <pc:sldMk cId="1020545001" sldId="289"/>
            <ac:spMk id="2" creationId="{00000000-0000-0000-0000-000000000000}"/>
          </ac:spMkLst>
        </pc:spChg>
        <pc:graphicFrameChg chg="mod ord">
          <ac:chgData name="Klepper, Christian N" userId="S::christian.klepper@unmc.edu::2da37a2d-b4cd-4128-843d-bd52557c3259" providerId="AD" clId="Web-{2C2D1128-262F-9DC7-64B6-FA1B6CA4F04E}" dt="2020-02-26T14:44:34.612" v="439"/>
          <ac:graphicFrameMkLst>
            <pc:docMk/>
            <pc:sldMk cId="1020545001" sldId="289"/>
            <ac:graphicFrameMk id="9" creationId="{C519DC6E-37D8-44EF-A2DD-BBC0F138D028}"/>
          </ac:graphicFrameMkLst>
        </pc:graphicFrameChg>
      </pc:sldChg>
      <pc:sldChg chg="addSp delSp modSp mod modClrScheme chgLayout">
        <pc:chgData name="Klepper, Christian N" userId="S::christian.klepper@unmc.edu::2da37a2d-b4cd-4128-843d-bd52557c3259" providerId="AD" clId="Web-{2C2D1128-262F-9DC7-64B6-FA1B6CA4F04E}" dt="2020-02-26T14:44:34.612" v="439"/>
        <pc:sldMkLst>
          <pc:docMk/>
          <pc:sldMk cId="3012256768" sldId="290"/>
        </pc:sldMkLst>
        <pc:spChg chg="mod ord">
          <ac:chgData name="Klepper, Christian N" userId="S::christian.klepper@unmc.edu::2da37a2d-b4cd-4128-843d-bd52557c3259" providerId="AD" clId="Web-{2C2D1128-262F-9DC7-64B6-FA1B6CA4F04E}" dt="2020-02-26T14:44:34.612" v="439"/>
          <ac:spMkLst>
            <pc:docMk/>
            <pc:sldMk cId="3012256768" sldId="290"/>
            <ac:spMk id="2" creationId="{00000000-0000-0000-0000-000000000000}"/>
          </ac:spMkLst>
        </pc:spChg>
        <pc:spChg chg="del">
          <ac:chgData name="Klepper, Christian N" userId="S::christian.klepper@unmc.edu::2da37a2d-b4cd-4128-843d-bd52557c3259" providerId="AD" clId="Web-{2C2D1128-262F-9DC7-64B6-FA1B6CA4F04E}" dt="2020-02-25T19:49:06.200" v="4"/>
          <ac:spMkLst>
            <pc:docMk/>
            <pc:sldMk cId="3012256768" sldId="290"/>
            <ac:spMk id="3" creationId="{00000000-0000-0000-0000-000000000000}"/>
          </ac:spMkLst>
        </pc:spChg>
        <pc:spChg chg="del">
          <ac:chgData name="Klepper, Christian N" userId="S::christian.klepper@unmc.edu::2da37a2d-b4cd-4128-843d-bd52557c3259" providerId="AD" clId="Web-{2C2D1128-262F-9DC7-64B6-FA1B6CA4F04E}" dt="2020-02-25T19:49:06.200" v="4"/>
          <ac:spMkLst>
            <pc:docMk/>
            <pc:sldMk cId="3012256768" sldId="290"/>
            <ac:spMk id="8" creationId="{1BB867FF-FC45-48F7-8104-F89BE54909F1}"/>
          </ac:spMkLst>
        </pc:spChg>
        <pc:spChg chg="del">
          <ac:chgData name="Klepper, Christian N" userId="S::christian.klepper@unmc.edu::2da37a2d-b4cd-4128-843d-bd52557c3259" providerId="AD" clId="Web-{2C2D1128-262F-9DC7-64B6-FA1B6CA4F04E}" dt="2020-02-25T19:49:06.200" v="4"/>
          <ac:spMkLst>
            <pc:docMk/>
            <pc:sldMk cId="3012256768" sldId="290"/>
            <ac:spMk id="10" creationId="{8BB56887-D0D5-4F0C-9E19-7247EB83C8B7}"/>
          </ac:spMkLst>
        </pc:spChg>
        <pc:spChg chg="del">
          <ac:chgData name="Klepper, Christian N" userId="S::christian.klepper@unmc.edu::2da37a2d-b4cd-4128-843d-bd52557c3259" providerId="AD" clId="Web-{2C2D1128-262F-9DC7-64B6-FA1B6CA4F04E}" dt="2020-02-25T19:49:06.200" v="4"/>
          <ac:spMkLst>
            <pc:docMk/>
            <pc:sldMk cId="3012256768" sldId="290"/>
            <ac:spMk id="12" creationId="{081E4A58-353D-44AE-B2FC-2A74E2E400F7}"/>
          </ac:spMkLst>
        </pc:spChg>
        <pc:spChg chg="add del">
          <ac:chgData name="Klepper, Christian N" userId="S::christian.klepper@unmc.edu::2da37a2d-b4cd-4128-843d-bd52557c3259" providerId="AD" clId="Web-{2C2D1128-262F-9DC7-64B6-FA1B6CA4F04E}" dt="2020-02-25T19:49:32.029" v="6"/>
          <ac:spMkLst>
            <pc:docMk/>
            <pc:sldMk cId="3012256768" sldId="290"/>
            <ac:spMk id="20" creationId="{2B566528-1B12-4246-9431-5C2D7D081168}"/>
          </ac:spMkLst>
        </pc:spChg>
        <pc:spChg chg="add del">
          <ac:chgData name="Klepper, Christian N" userId="S::christian.klepper@unmc.edu::2da37a2d-b4cd-4128-843d-bd52557c3259" providerId="AD" clId="Web-{2C2D1128-262F-9DC7-64B6-FA1B6CA4F04E}" dt="2020-02-25T19:49:32.029" v="6"/>
          <ac:spMkLst>
            <pc:docMk/>
            <pc:sldMk cId="3012256768" sldId="290"/>
            <ac:spMk id="22" creationId="{2E80C965-DB6D-4F81-9E9E-B027384D0BD6}"/>
          </ac:spMkLst>
        </pc:spChg>
        <pc:spChg chg="add del">
          <ac:chgData name="Klepper, Christian N" userId="S::christian.klepper@unmc.edu::2da37a2d-b4cd-4128-843d-bd52557c3259" providerId="AD" clId="Web-{2C2D1128-262F-9DC7-64B6-FA1B6CA4F04E}" dt="2020-02-25T19:49:32.029" v="6"/>
          <ac:spMkLst>
            <pc:docMk/>
            <pc:sldMk cId="3012256768" sldId="290"/>
            <ac:spMk id="24" creationId="{A580F890-B085-4E95-96AA-55AEBEC5CE6E}"/>
          </ac:spMkLst>
        </pc:spChg>
        <pc:spChg chg="add del">
          <ac:chgData name="Klepper, Christian N" userId="S::christian.klepper@unmc.edu::2da37a2d-b4cd-4128-843d-bd52557c3259" providerId="AD" clId="Web-{2C2D1128-262F-9DC7-64B6-FA1B6CA4F04E}" dt="2020-02-25T19:49:32.029" v="6"/>
          <ac:spMkLst>
            <pc:docMk/>
            <pc:sldMk cId="3012256768" sldId="290"/>
            <ac:spMk id="26" creationId="{D3F51FEB-38FB-4F6C-9F7B-2F2AFAB65463}"/>
          </ac:spMkLst>
        </pc:spChg>
        <pc:spChg chg="add del">
          <ac:chgData name="Klepper, Christian N" userId="S::christian.klepper@unmc.edu::2da37a2d-b4cd-4128-843d-bd52557c3259" providerId="AD" clId="Web-{2C2D1128-262F-9DC7-64B6-FA1B6CA4F04E}" dt="2020-02-25T19:49:32.029" v="6"/>
          <ac:spMkLst>
            <pc:docMk/>
            <pc:sldMk cId="3012256768" sldId="290"/>
            <ac:spMk id="28" creationId="{1E547BA6-BAE0-43BB-A7CA-60F69CE252F0}"/>
          </ac:spMkLst>
        </pc:spChg>
        <pc:graphicFrameChg chg="add mod ord modGraphic">
          <ac:chgData name="Klepper, Christian N" userId="S::christian.klepper@unmc.edu::2da37a2d-b4cd-4128-843d-bd52557c3259" providerId="AD" clId="Web-{2C2D1128-262F-9DC7-64B6-FA1B6CA4F04E}" dt="2020-02-26T14:44:34.612" v="439"/>
          <ac:graphicFrameMkLst>
            <pc:docMk/>
            <pc:sldMk cId="3012256768" sldId="290"/>
            <ac:graphicFrameMk id="14" creationId="{AD58DD58-A921-4D95-A477-4D30EF43A420}"/>
          </ac:graphicFrameMkLst>
        </pc:graphicFrameChg>
        <pc:picChg chg="add del">
          <ac:chgData name="Klepper, Christian N" userId="S::christian.klepper@unmc.edu::2da37a2d-b4cd-4128-843d-bd52557c3259" providerId="AD" clId="Web-{2C2D1128-262F-9DC7-64B6-FA1B6CA4F04E}" dt="2020-02-25T19:49:09.388" v="5"/>
          <ac:picMkLst>
            <pc:docMk/>
            <pc:sldMk cId="3012256768" sldId="290"/>
            <ac:picMk id="16" creationId="{A5CDE67C-1387-4B79-A659-C7881F5BCE2B}"/>
          </ac:picMkLst>
        </pc:picChg>
      </pc:sldChg>
      <pc:sldChg chg="delSp modSp mod modClrScheme chgLayout">
        <pc:chgData name="Klepper, Christian N" userId="S::christian.klepper@unmc.edu::2da37a2d-b4cd-4128-843d-bd52557c3259" providerId="AD" clId="Web-{2C2D1128-262F-9DC7-64B6-FA1B6CA4F04E}" dt="2020-02-26T14:44:34.612" v="439"/>
        <pc:sldMkLst>
          <pc:docMk/>
          <pc:sldMk cId="1665779742" sldId="291"/>
        </pc:sldMkLst>
        <pc:spChg chg="mod ord">
          <ac:chgData name="Klepper, Christian N" userId="S::christian.klepper@unmc.edu::2da37a2d-b4cd-4128-843d-bd52557c3259" providerId="AD" clId="Web-{2C2D1128-262F-9DC7-64B6-FA1B6CA4F04E}" dt="2020-02-26T14:44:34.612" v="439"/>
          <ac:spMkLst>
            <pc:docMk/>
            <pc:sldMk cId="1665779742" sldId="291"/>
            <ac:spMk id="100" creationId="{00000000-0000-0000-0000-000000000000}"/>
          </ac:spMkLst>
        </pc:spChg>
        <pc:spChg chg="del">
          <ac:chgData name="Klepper, Christian N" userId="S::christian.klepper@unmc.edu::2da37a2d-b4cd-4128-843d-bd52557c3259" providerId="AD" clId="Web-{2C2D1128-262F-9DC7-64B6-FA1B6CA4F04E}" dt="2020-02-26T03:16:36.925" v="56"/>
          <ac:spMkLst>
            <pc:docMk/>
            <pc:sldMk cId="1665779742" sldId="291"/>
            <ac:spMk id="139" creationId="{FDDEF810-FBAE-4C80-B905-316331395C3D}"/>
          </ac:spMkLst>
        </pc:spChg>
        <pc:spChg chg="del">
          <ac:chgData name="Klepper, Christian N" userId="S::christian.klepper@unmc.edu::2da37a2d-b4cd-4128-843d-bd52557c3259" providerId="AD" clId="Web-{2C2D1128-262F-9DC7-64B6-FA1B6CA4F04E}" dt="2020-02-26T03:16:36.925" v="56"/>
          <ac:spMkLst>
            <pc:docMk/>
            <pc:sldMk cId="1665779742" sldId="291"/>
            <ac:spMk id="140" creationId="{FD8C7A0F-D774-4978-AA9C-7E703C2F463A}"/>
          </ac:spMkLst>
        </pc:spChg>
        <pc:spChg chg="del">
          <ac:chgData name="Klepper, Christian N" userId="S::christian.klepper@unmc.edu::2da37a2d-b4cd-4128-843d-bd52557c3259" providerId="AD" clId="Web-{2C2D1128-262F-9DC7-64B6-FA1B6CA4F04E}" dt="2020-02-26T03:16:36.925" v="56"/>
          <ac:spMkLst>
            <pc:docMk/>
            <pc:sldMk cId="1665779742" sldId="291"/>
            <ac:spMk id="141" creationId="{61C7310A-3A42-4F75-8058-7F39E52B11BC}"/>
          </ac:spMkLst>
        </pc:spChg>
        <pc:spChg chg="del">
          <ac:chgData name="Klepper, Christian N" userId="S::christian.klepper@unmc.edu::2da37a2d-b4cd-4128-843d-bd52557c3259" providerId="AD" clId="Web-{2C2D1128-262F-9DC7-64B6-FA1B6CA4F04E}" dt="2020-02-26T03:16:36.925" v="56"/>
          <ac:spMkLst>
            <pc:docMk/>
            <pc:sldMk cId="1665779742" sldId="291"/>
            <ac:spMk id="143" creationId="{27D88313-56C7-45D8-8D97-2F5CCBF99683}"/>
          </ac:spMkLst>
        </pc:spChg>
        <pc:graphicFrameChg chg="mod ord modGraphic">
          <ac:chgData name="Klepper, Christian N" userId="S::christian.klepper@unmc.edu::2da37a2d-b4cd-4128-843d-bd52557c3259" providerId="AD" clId="Web-{2C2D1128-262F-9DC7-64B6-FA1B6CA4F04E}" dt="2020-02-26T14:44:34.612" v="439"/>
          <ac:graphicFrameMkLst>
            <pc:docMk/>
            <pc:sldMk cId="1665779742" sldId="291"/>
            <ac:graphicFrameMk id="124" creationId="{11CD4660-5890-47F2-99DC-74CE71CC93BE}"/>
          </ac:graphicFrameMkLst>
        </pc:graphicFrameChg>
      </pc:sldChg>
      <pc:sldChg chg="delSp modSp mod modClrScheme chgLayout">
        <pc:chgData name="Klepper, Christian N" userId="S::christian.klepper@unmc.edu::2da37a2d-b4cd-4128-843d-bd52557c3259" providerId="AD" clId="Web-{2C2D1128-262F-9DC7-64B6-FA1B6CA4F04E}" dt="2020-02-26T14:44:34.612" v="439"/>
        <pc:sldMkLst>
          <pc:docMk/>
          <pc:sldMk cId="2992423627" sldId="292"/>
        </pc:sldMkLst>
        <pc:spChg chg="mod ord">
          <ac:chgData name="Klepper, Christian N" userId="S::christian.klepper@unmc.edu::2da37a2d-b4cd-4128-843d-bd52557c3259" providerId="AD" clId="Web-{2C2D1128-262F-9DC7-64B6-FA1B6CA4F04E}" dt="2020-02-26T14:44:34.612" v="439"/>
          <ac:spMkLst>
            <pc:docMk/>
            <pc:sldMk cId="2992423627" sldId="292"/>
            <ac:spMk id="2" creationId="{00000000-0000-0000-0000-000000000000}"/>
          </ac:spMkLst>
        </pc:spChg>
        <pc:spChg chg="del">
          <ac:chgData name="Klepper, Christian N" userId="S::christian.klepper@unmc.edu::2da37a2d-b4cd-4128-843d-bd52557c3259" providerId="AD" clId="Web-{2C2D1128-262F-9DC7-64B6-FA1B6CA4F04E}" dt="2020-02-25T19:53:24.030" v="7"/>
          <ac:spMkLst>
            <pc:docMk/>
            <pc:sldMk cId="2992423627" sldId="292"/>
            <ac:spMk id="15" creationId="{2B566528-1B12-4246-9431-5C2D7D081168}"/>
          </ac:spMkLst>
        </pc:spChg>
        <pc:spChg chg="del">
          <ac:chgData name="Klepper, Christian N" userId="S::christian.klepper@unmc.edu::2da37a2d-b4cd-4128-843d-bd52557c3259" providerId="AD" clId="Web-{2C2D1128-262F-9DC7-64B6-FA1B6CA4F04E}" dt="2020-02-25T19:53:24.030" v="7"/>
          <ac:spMkLst>
            <pc:docMk/>
            <pc:sldMk cId="2992423627" sldId="292"/>
            <ac:spMk id="16" creationId="{2E80C965-DB6D-4F81-9E9E-B027384D0BD6}"/>
          </ac:spMkLst>
        </pc:spChg>
        <pc:spChg chg="del">
          <ac:chgData name="Klepper, Christian N" userId="S::christian.klepper@unmc.edu::2da37a2d-b4cd-4128-843d-bd52557c3259" providerId="AD" clId="Web-{2C2D1128-262F-9DC7-64B6-FA1B6CA4F04E}" dt="2020-02-25T19:53:24.030" v="7"/>
          <ac:spMkLst>
            <pc:docMk/>
            <pc:sldMk cId="2992423627" sldId="292"/>
            <ac:spMk id="17" creationId="{A580F890-B085-4E95-96AA-55AEBEC5CE6E}"/>
          </ac:spMkLst>
        </pc:spChg>
        <pc:spChg chg="del">
          <ac:chgData name="Klepper, Christian N" userId="S::christian.klepper@unmc.edu::2da37a2d-b4cd-4128-843d-bd52557c3259" providerId="AD" clId="Web-{2C2D1128-262F-9DC7-64B6-FA1B6CA4F04E}" dt="2020-02-25T19:53:24.030" v="7"/>
          <ac:spMkLst>
            <pc:docMk/>
            <pc:sldMk cId="2992423627" sldId="292"/>
            <ac:spMk id="18" creationId="{D3F51FEB-38FB-4F6C-9F7B-2F2AFAB65463}"/>
          </ac:spMkLst>
        </pc:spChg>
        <pc:spChg chg="del">
          <ac:chgData name="Klepper, Christian N" userId="S::christian.klepper@unmc.edu::2da37a2d-b4cd-4128-843d-bd52557c3259" providerId="AD" clId="Web-{2C2D1128-262F-9DC7-64B6-FA1B6CA4F04E}" dt="2020-02-25T19:53:24.030" v="7"/>
          <ac:spMkLst>
            <pc:docMk/>
            <pc:sldMk cId="2992423627" sldId="292"/>
            <ac:spMk id="20" creationId="{1E547BA6-BAE0-43BB-A7CA-60F69CE252F0}"/>
          </ac:spMkLst>
        </pc:spChg>
        <pc:graphicFrameChg chg="mod ord modGraphic">
          <ac:chgData name="Klepper, Christian N" userId="S::christian.klepper@unmc.edu::2da37a2d-b4cd-4128-843d-bd52557c3259" providerId="AD" clId="Web-{2C2D1128-262F-9DC7-64B6-FA1B6CA4F04E}" dt="2020-02-26T14:44:34.612" v="439"/>
          <ac:graphicFrameMkLst>
            <pc:docMk/>
            <pc:sldMk cId="2992423627" sldId="292"/>
            <ac:graphicFrameMk id="22" creationId="{128E80F6-B5CF-4DAF-9968-447B53180B57}"/>
          </ac:graphicFrameMkLst>
        </pc:graphicFrameChg>
      </pc:sldChg>
      <pc:sldChg chg="addSp delSp modSp mod modClrScheme delDesignElem chgLayout">
        <pc:chgData name="Klepper, Christian N" userId="S::christian.klepper@unmc.edu::2da37a2d-b4cd-4128-843d-bd52557c3259" providerId="AD" clId="Web-{2C2D1128-262F-9DC7-64B6-FA1B6CA4F04E}" dt="2020-02-26T14:44:34.612" v="439"/>
        <pc:sldMkLst>
          <pc:docMk/>
          <pc:sldMk cId="642642258" sldId="293"/>
        </pc:sldMkLst>
        <pc:spChg chg="mod ord">
          <ac:chgData name="Klepper, Christian N" userId="S::christian.klepper@unmc.edu::2da37a2d-b4cd-4128-843d-bd52557c3259" providerId="AD" clId="Web-{2C2D1128-262F-9DC7-64B6-FA1B6CA4F04E}" dt="2020-02-26T14:44:34.612" v="439"/>
          <ac:spMkLst>
            <pc:docMk/>
            <pc:sldMk cId="642642258" sldId="293"/>
            <ac:spMk id="2" creationId="{00000000-0000-0000-0000-000000000000}"/>
          </ac:spMkLst>
        </pc:spChg>
        <pc:spChg chg="mod ord">
          <ac:chgData name="Klepper, Christian N" userId="S::christian.klepper@unmc.edu::2da37a2d-b4cd-4128-843d-bd52557c3259" providerId="AD" clId="Web-{2C2D1128-262F-9DC7-64B6-FA1B6CA4F04E}" dt="2020-02-26T14:44:34.612" v="439"/>
          <ac:spMkLst>
            <pc:docMk/>
            <pc:sldMk cId="642642258" sldId="293"/>
            <ac:spMk id="3" creationId="{00000000-0000-0000-0000-000000000000}"/>
          </ac:spMkLst>
        </pc:spChg>
        <pc:spChg chg="add del">
          <ac:chgData name="Klepper, Christian N" userId="S::christian.klepper@unmc.edu::2da37a2d-b4cd-4128-843d-bd52557c3259" providerId="AD" clId="Web-{2C2D1128-262F-9DC7-64B6-FA1B6CA4F04E}" dt="2020-02-26T14:44:34.612" v="439"/>
          <ac:spMkLst>
            <pc:docMk/>
            <pc:sldMk cId="642642258" sldId="293"/>
            <ac:spMk id="29" creationId="{DD38EE57-B708-47C9-A4A4-E25F09FAB029}"/>
          </ac:spMkLst>
        </pc:spChg>
        <pc:grpChg chg="add del">
          <ac:chgData name="Klepper, Christian N" userId="S::christian.klepper@unmc.edu::2da37a2d-b4cd-4128-843d-bd52557c3259" providerId="AD" clId="Web-{2C2D1128-262F-9DC7-64B6-FA1B6CA4F04E}" dt="2020-02-26T14:44:34.612" v="439"/>
          <ac:grpSpMkLst>
            <pc:docMk/>
            <pc:sldMk cId="642642258" sldId="293"/>
            <ac:grpSpMk id="31" creationId="{57A28182-58A5-4DBB-8F64-BD944BCA8154}"/>
          </ac:grpSpMkLst>
        </pc:grpChg>
      </pc:sldChg>
      <pc:sldChg chg="addSp delSp modSp mod modClrScheme delDesignElem chgLayout">
        <pc:chgData name="Klepper, Christian N" userId="S::christian.klepper@unmc.edu::2da37a2d-b4cd-4128-843d-bd52557c3259" providerId="AD" clId="Web-{2C2D1128-262F-9DC7-64B6-FA1B6CA4F04E}" dt="2020-02-26T14:44:34.612" v="439"/>
        <pc:sldMkLst>
          <pc:docMk/>
          <pc:sldMk cId="1879045058" sldId="294"/>
        </pc:sldMkLst>
        <pc:spChg chg="mod ord">
          <ac:chgData name="Klepper, Christian N" userId="S::christian.klepper@unmc.edu::2da37a2d-b4cd-4128-843d-bd52557c3259" providerId="AD" clId="Web-{2C2D1128-262F-9DC7-64B6-FA1B6CA4F04E}" dt="2020-02-26T14:44:34.612" v="439"/>
          <ac:spMkLst>
            <pc:docMk/>
            <pc:sldMk cId="1879045058" sldId="294"/>
            <ac:spMk id="4" creationId="{00000000-0000-0000-0000-000000000000}"/>
          </ac:spMkLst>
        </pc:spChg>
        <pc:spChg chg="mod ord">
          <ac:chgData name="Klepper, Christian N" userId="S::christian.klepper@unmc.edu::2da37a2d-b4cd-4128-843d-bd52557c3259" providerId="AD" clId="Web-{2C2D1128-262F-9DC7-64B6-FA1B6CA4F04E}" dt="2020-02-26T14:44:34.612" v="439"/>
          <ac:spMkLst>
            <pc:docMk/>
            <pc:sldMk cId="1879045058" sldId="294"/>
            <ac:spMk id="5" creationId="{00000000-0000-0000-0000-000000000000}"/>
          </ac:spMkLst>
        </pc:spChg>
        <pc:spChg chg="add del">
          <ac:chgData name="Klepper, Christian N" userId="S::christian.klepper@unmc.edu::2da37a2d-b4cd-4128-843d-bd52557c3259" providerId="AD" clId="Web-{2C2D1128-262F-9DC7-64B6-FA1B6CA4F04E}" dt="2020-02-26T14:44:34.612" v="439"/>
          <ac:spMkLst>
            <pc:docMk/>
            <pc:sldMk cId="1879045058" sldId="294"/>
            <ac:spMk id="31" creationId="{1ACA2EA0-FFD3-42EC-9406-B595015ED96E}"/>
          </ac:spMkLst>
        </pc:spChg>
        <pc:spChg chg="add del">
          <ac:chgData name="Klepper, Christian N" userId="S::christian.klepper@unmc.edu::2da37a2d-b4cd-4128-843d-bd52557c3259" providerId="AD" clId="Web-{2C2D1128-262F-9DC7-64B6-FA1B6CA4F04E}" dt="2020-02-26T14:44:34.612" v="439"/>
          <ac:spMkLst>
            <pc:docMk/>
            <pc:sldMk cId="1879045058" sldId="294"/>
            <ac:spMk id="33" creationId="{D5288BCE-665C-472A-8C43-664BCFA31E43}"/>
          </ac:spMkLst>
        </pc:spChg>
        <pc:spChg chg="add del">
          <ac:chgData name="Klepper, Christian N" userId="S::christian.klepper@unmc.edu::2da37a2d-b4cd-4128-843d-bd52557c3259" providerId="AD" clId="Web-{2C2D1128-262F-9DC7-64B6-FA1B6CA4F04E}" dt="2020-02-26T14:44:34.612" v="439"/>
          <ac:spMkLst>
            <pc:docMk/>
            <pc:sldMk cId="1879045058" sldId="294"/>
            <ac:spMk id="35" creationId="{46C57131-53A7-4C1A-BEA8-25F06A06AD29}"/>
          </ac:spMkLst>
        </pc:spChg>
      </pc:sldChg>
      <pc:sldChg chg="modSp mod modClrScheme chgLayout">
        <pc:chgData name="Klepper, Christian N" userId="S::christian.klepper@unmc.edu::2da37a2d-b4cd-4128-843d-bd52557c3259" providerId="AD" clId="Web-{2C2D1128-262F-9DC7-64B6-FA1B6CA4F04E}" dt="2020-02-26T14:44:34.612" v="439"/>
        <pc:sldMkLst>
          <pc:docMk/>
          <pc:sldMk cId="802842941" sldId="295"/>
        </pc:sldMkLst>
        <pc:spChg chg="mod ord">
          <ac:chgData name="Klepper, Christian N" userId="S::christian.klepper@unmc.edu::2da37a2d-b4cd-4128-843d-bd52557c3259" providerId="AD" clId="Web-{2C2D1128-262F-9DC7-64B6-FA1B6CA4F04E}" dt="2020-02-26T14:44:34.612" v="439"/>
          <ac:spMkLst>
            <pc:docMk/>
            <pc:sldMk cId="802842941" sldId="295"/>
            <ac:spMk id="2" creationId="{A62CC25B-64F8-4970-90C4-760249D3E2CA}"/>
          </ac:spMkLst>
        </pc:spChg>
        <pc:spChg chg="mod ord">
          <ac:chgData name="Klepper, Christian N" userId="S::christian.klepper@unmc.edu::2da37a2d-b4cd-4128-843d-bd52557c3259" providerId="AD" clId="Web-{2C2D1128-262F-9DC7-64B6-FA1B6CA4F04E}" dt="2020-02-26T14:44:34.612" v="439"/>
          <ac:spMkLst>
            <pc:docMk/>
            <pc:sldMk cId="802842941" sldId="295"/>
            <ac:spMk id="3" creationId="{18D63A25-4A79-4658-BFE6-AB9624C4C299}"/>
          </ac:spMkLst>
        </pc:spChg>
      </pc:sldChg>
      <pc:sldChg chg="modSp mod modClrScheme chgLayout">
        <pc:chgData name="Klepper, Christian N" userId="S::christian.klepper@unmc.edu::2da37a2d-b4cd-4128-843d-bd52557c3259" providerId="AD" clId="Web-{2C2D1128-262F-9DC7-64B6-FA1B6CA4F04E}" dt="2020-02-26T14:44:34.612" v="439"/>
        <pc:sldMkLst>
          <pc:docMk/>
          <pc:sldMk cId="1312626793" sldId="296"/>
        </pc:sldMkLst>
        <pc:spChg chg="mod ord">
          <ac:chgData name="Klepper, Christian N" userId="S::christian.klepper@unmc.edu::2da37a2d-b4cd-4128-843d-bd52557c3259" providerId="AD" clId="Web-{2C2D1128-262F-9DC7-64B6-FA1B6CA4F04E}" dt="2020-02-26T14:44:34.612" v="439"/>
          <ac:spMkLst>
            <pc:docMk/>
            <pc:sldMk cId="1312626793" sldId="296"/>
            <ac:spMk id="147" creationId="{00000000-0000-0000-0000-000000000000}"/>
          </ac:spMkLst>
        </pc:spChg>
        <pc:graphicFrameChg chg="modGraphic">
          <ac:chgData name="Klepper, Christian N" userId="S::christian.klepper@unmc.edu::2da37a2d-b4cd-4128-843d-bd52557c3259" providerId="AD" clId="Web-{2C2D1128-262F-9DC7-64B6-FA1B6CA4F04E}" dt="2020-02-25T19:55:29.218" v="16" actId="20577"/>
          <ac:graphicFrameMkLst>
            <pc:docMk/>
            <pc:sldMk cId="1312626793" sldId="296"/>
            <ac:graphicFrameMk id="150" creationId="{04A59602-7FD0-44FC-A94C-7E831F380DD1}"/>
          </ac:graphicFrameMkLst>
        </pc:graphicFrameChg>
      </pc:sldChg>
      <pc:sldChg chg="addSp delSp modSp new del">
        <pc:chgData name="Klepper, Christian N" userId="S::christian.klepper@unmc.edu::2da37a2d-b4cd-4128-843d-bd52557c3259" providerId="AD" clId="Web-{2C2D1128-262F-9DC7-64B6-FA1B6CA4F04E}" dt="2020-02-26T15:41:59.862" v="449"/>
        <pc:sldMkLst>
          <pc:docMk/>
          <pc:sldMk cId="1592969506" sldId="297"/>
        </pc:sldMkLst>
        <pc:spChg chg="add del">
          <ac:chgData name="Klepper, Christian N" userId="S::christian.klepper@unmc.edu::2da37a2d-b4cd-4128-843d-bd52557c3259" providerId="AD" clId="Web-{2C2D1128-262F-9DC7-64B6-FA1B6CA4F04E}" dt="2020-02-26T15:41:57.237" v="448"/>
          <ac:spMkLst>
            <pc:docMk/>
            <pc:sldMk cId="1592969506" sldId="297"/>
            <ac:spMk id="3" creationId="{44424DD3-1313-4DAB-A4F6-7B63DA52A86B}"/>
          </ac:spMkLst>
        </pc:spChg>
        <pc:picChg chg="add del mod ord">
          <ac:chgData name="Klepper, Christian N" userId="S::christian.klepper@unmc.edu::2da37a2d-b4cd-4128-843d-bd52557c3259" providerId="AD" clId="Web-{2C2D1128-262F-9DC7-64B6-FA1B6CA4F04E}" dt="2020-02-26T15:41:57.237" v="448"/>
          <ac:picMkLst>
            <pc:docMk/>
            <pc:sldMk cId="1592969506" sldId="297"/>
            <ac:picMk id="4" creationId="{47F683AC-37DE-458B-9242-3CB9BB81CF1C}"/>
          </ac:picMkLst>
        </pc:picChg>
      </pc:sldChg>
      <pc:sldMasterChg chg="add del addSldLayout delSldLayout">
        <pc:chgData name="Klepper, Christian N" userId="S::christian.klepper@unmc.edu::2da37a2d-b4cd-4128-843d-bd52557c3259" providerId="AD" clId="Web-{2C2D1128-262F-9DC7-64B6-FA1B6CA4F04E}" dt="2020-02-26T14:44:34.612" v="439"/>
        <pc:sldMasterMkLst>
          <pc:docMk/>
          <pc:sldMasterMk cId="3597684498" sldId="2147483660"/>
        </pc:sldMasterMkLst>
        <pc:sldLayoutChg chg="add del">
          <pc:chgData name="Klepper, Christian N" userId="S::christian.klepper@unmc.edu::2da37a2d-b4cd-4128-843d-bd52557c3259" providerId="AD" clId="Web-{2C2D1128-262F-9DC7-64B6-FA1B6CA4F04E}" dt="2020-02-26T14:44:34.612" v="439"/>
          <pc:sldLayoutMkLst>
            <pc:docMk/>
            <pc:sldMasterMk cId="3597684498" sldId="2147483660"/>
            <pc:sldLayoutMk cId="2535914409" sldId="2147483661"/>
          </pc:sldLayoutMkLst>
        </pc:sldLayoutChg>
        <pc:sldLayoutChg chg="add del">
          <pc:chgData name="Klepper, Christian N" userId="S::christian.klepper@unmc.edu::2da37a2d-b4cd-4128-843d-bd52557c3259" providerId="AD" clId="Web-{2C2D1128-262F-9DC7-64B6-FA1B6CA4F04E}" dt="2020-02-26T14:44:34.612" v="439"/>
          <pc:sldLayoutMkLst>
            <pc:docMk/>
            <pc:sldMasterMk cId="3597684498" sldId="2147483660"/>
            <pc:sldLayoutMk cId="1688977993" sldId="2147483662"/>
          </pc:sldLayoutMkLst>
        </pc:sldLayoutChg>
        <pc:sldLayoutChg chg="add del">
          <pc:chgData name="Klepper, Christian N" userId="S::christian.klepper@unmc.edu::2da37a2d-b4cd-4128-843d-bd52557c3259" providerId="AD" clId="Web-{2C2D1128-262F-9DC7-64B6-FA1B6CA4F04E}" dt="2020-02-26T14:44:34.612" v="439"/>
          <pc:sldLayoutMkLst>
            <pc:docMk/>
            <pc:sldMasterMk cId="3597684498" sldId="2147483660"/>
            <pc:sldLayoutMk cId="2307160815" sldId="2147483663"/>
          </pc:sldLayoutMkLst>
        </pc:sldLayoutChg>
        <pc:sldLayoutChg chg="add del">
          <pc:chgData name="Klepper, Christian N" userId="S::christian.klepper@unmc.edu::2da37a2d-b4cd-4128-843d-bd52557c3259" providerId="AD" clId="Web-{2C2D1128-262F-9DC7-64B6-FA1B6CA4F04E}" dt="2020-02-26T14:44:34.612" v="439"/>
          <pc:sldLayoutMkLst>
            <pc:docMk/>
            <pc:sldMasterMk cId="3597684498" sldId="2147483660"/>
            <pc:sldLayoutMk cId="3665615670" sldId="2147483664"/>
          </pc:sldLayoutMkLst>
        </pc:sldLayoutChg>
        <pc:sldLayoutChg chg="add del">
          <pc:chgData name="Klepper, Christian N" userId="S::christian.klepper@unmc.edu::2da37a2d-b4cd-4128-843d-bd52557c3259" providerId="AD" clId="Web-{2C2D1128-262F-9DC7-64B6-FA1B6CA4F04E}" dt="2020-02-26T14:44:34.612" v="439"/>
          <pc:sldLayoutMkLst>
            <pc:docMk/>
            <pc:sldMasterMk cId="3597684498" sldId="2147483660"/>
            <pc:sldLayoutMk cId="651159620" sldId="2147483665"/>
          </pc:sldLayoutMkLst>
        </pc:sldLayoutChg>
        <pc:sldLayoutChg chg="add del">
          <pc:chgData name="Klepper, Christian N" userId="S::christian.klepper@unmc.edu::2da37a2d-b4cd-4128-843d-bd52557c3259" providerId="AD" clId="Web-{2C2D1128-262F-9DC7-64B6-FA1B6CA4F04E}" dt="2020-02-26T14:44:34.612" v="439"/>
          <pc:sldLayoutMkLst>
            <pc:docMk/>
            <pc:sldMasterMk cId="3597684498" sldId="2147483660"/>
            <pc:sldLayoutMk cId="1471991320" sldId="2147483666"/>
          </pc:sldLayoutMkLst>
        </pc:sldLayoutChg>
        <pc:sldLayoutChg chg="add del">
          <pc:chgData name="Klepper, Christian N" userId="S::christian.klepper@unmc.edu::2da37a2d-b4cd-4128-843d-bd52557c3259" providerId="AD" clId="Web-{2C2D1128-262F-9DC7-64B6-FA1B6CA4F04E}" dt="2020-02-26T14:44:34.612" v="439"/>
          <pc:sldLayoutMkLst>
            <pc:docMk/>
            <pc:sldMasterMk cId="3597684498" sldId="2147483660"/>
            <pc:sldLayoutMk cId="1607463064" sldId="2147483667"/>
          </pc:sldLayoutMkLst>
        </pc:sldLayoutChg>
        <pc:sldLayoutChg chg="add del">
          <pc:chgData name="Klepper, Christian N" userId="S::christian.klepper@unmc.edu::2da37a2d-b4cd-4128-843d-bd52557c3259" providerId="AD" clId="Web-{2C2D1128-262F-9DC7-64B6-FA1B6CA4F04E}" dt="2020-02-26T14:44:34.612" v="439"/>
          <pc:sldLayoutMkLst>
            <pc:docMk/>
            <pc:sldMasterMk cId="3597684498" sldId="2147483660"/>
            <pc:sldLayoutMk cId="3788683164" sldId="2147483668"/>
          </pc:sldLayoutMkLst>
        </pc:sldLayoutChg>
        <pc:sldLayoutChg chg="add del">
          <pc:chgData name="Klepper, Christian N" userId="S::christian.klepper@unmc.edu::2da37a2d-b4cd-4128-843d-bd52557c3259" providerId="AD" clId="Web-{2C2D1128-262F-9DC7-64B6-FA1B6CA4F04E}" dt="2020-02-26T14:44:34.612" v="439"/>
          <pc:sldLayoutMkLst>
            <pc:docMk/>
            <pc:sldMasterMk cId="3597684498" sldId="2147483660"/>
            <pc:sldLayoutMk cId="1116638592" sldId="2147483669"/>
          </pc:sldLayoutMkLst>
        </pc:sldLayoutChg>
        <pc:sldLayoutChg chg="add del">
          <pc:chgData name="Klepper, Christian N" userId="S::christian.klepper@unmc.edu::2da37a2d-b4cd-4128-843d-bd52557c3259" providerId="AD" clId="Web-{2C2D1128-262F-9DC7-64B6-FA1B6CA4F04E}" dt="2020-02-26T14:44:34.612" v="439"/>
          <pc:sldLayoutMkLst>
            <pc:docMk/>
            <pc:sldMasterMk cId="3597684498" sldId="2147483660"/>
            <pc:sldLayoutMk cId="3346471186" sldId="2147483670"/>
          </pc:sldLayoutMkLst>
        </pc:sldLayoutChg>
        <pc:sldLayoutChg chg="add del">
          <pc:chgData name="Klepper, Christian N" userId="S::christian.klepper@unmc.edu::2da37a2d-b4cd-4128-843d-bd52557c3259" providerId="AD" clId="Web-{2C2D1128-262F-9DC7-64B6-FA1B6CA4F04E}" dt="2020-02-26T14:44:34.612" v="439"/>
          <pc:sldLayoutMkLst>
            <pc:docMk/>
            <pc:sldMasterMk cId="3597684498" sldId="2147483660"/>
            <pc:sldLayoutMk cId="3393892143" sldId="2147483671"/>
          </pc:sldLayoutMkLst>
        </pc:sldLayoutChg>
        <pc:sldLayoutChg chg="add del">
          <pc:chgData name="Klepper, Christian N" userId="S::christian.klepper@unmc.edu::2da37a2d-b4cd-4128-843d-bd52557c3259" providerId="AD" clId="Web-{2C2D1128-262F-9DC7-64B6-FA1B6CA4F04E}" dt="2020-02-26T14:44:34.612" v="439"/>
          <pc:sldLayoutMkLst>
            <pc:docMk/>
            <pc:sldMasterMk cId="3597684498" sldId="2147483660"/>
            <pc:sldLayoutMk cId="2252748485" sldId="2147483672"/>
          </pc:sldLayoutMkLst>
        </pc:sldLayoutChg>
        <pc:sldLayoutChg chg="add del">
          <pc:chgData name="Klepper, Christian N" userId="S::christian.klepper@unmc.edu::2da37a2d-b4cd-4128-843d-bd52557c3259" providerId="AD" clId="Web-{2C2D1128-262F-9DC7-64B6-FA1B6CA4F04E}" dt="2020-02-26T14:44:34.612" v="439"/>
          <pc:sldLayoutMkLst>
            <pc:docMk/>
            <pc:sldMasterMk cId="3597684498" sldId="2147483660"/>
            <pc:sldLayoutMk cId="1989749261" sldId="2147483673"/>
          </pc:sldLayoutMkLst>
        </pc:sldLayoutChg>
      </pc:sldMasterChg>
      <pc:sldMasterChg chg="add del addSldLayout delSldLayout modSldLayout">
        <pc:chgData name="Klepper, Christian N" userId="S::christian.klepper@unmc.edu::2da37a2d-b4cd-4128-843d-bd52557c3259" providerId="AD" clId="Web-{2C2D1128-262F-9DC7-64B6-FA1B6CA4F04E}" dt="2020-02-26T14:44:34.612" v="439"/>
        <pc:sldMasterMkLst>
          <pc:docMk/>
          <pc:sldMasterMk cId="1689303370" sldId="2147483674"/>
        </pc:sldMasterMkLst>
        <pc:sldLayoutChg chg="add del mod replId">
          <pc:chgData name="Klepper, Christian N" userId="S::christian.klepper@unmc.edu::2da37a2d-b4cd-4128-843d-bd52557c3259" providerId="AD" clId="Web-{2C2D1128-262F-9DC7-64B6-FA1B6CA4F04E}" dt="2020-02-26T14:44:34.612" v="439"/>
          <pc:sldLayoutMkLst>
            <pc:docMk/>
            <pc:sldMasterMk cId="1689303370" sldId="2147483674"/>
            <pc:sldLayoutMk cId="2408448234" sldId="2147483675"/>
          </pc:sldLayoutMkLst>
        </pc:sldLayoutChg>
        <pc:sldLayoutChg chg="add del mod replId">
          <pc:chgData name="Klepper, Christian N" userId="S::christian.klepper@unmc.edu::2da37a2d-b4cd-4128-843d-bd52557c3259" providerId="AD" clId="Web-{2C2D1128-262F-9DC7-64B6-FA1B6CA4F04E}" dt="2020-02-26T14:44:34.612" v="439"/>
          <pc:sldLayoutMkLst>
            <pc:docMk/>
            <pc:sldMasterMk cId="1689303370" sldId="2147483674"/>
            <pc:sldLayoutMk cId="2216375669" sldId="2147483676"/>
          </pc:sldLayoutMkLst>
        </pc:sldLayoutChg>
        <pc:sldLayoutChg chg="add del mod replId">
          <pc:chgData name="Klepper, Christian N" userId="S::christian.klepper@unmc.edu::2da37a2d-b4cd-4128-843d-bd52557c3259" providerId="AD" clId="Web-{2C2D1128-262F-9DC7-64B6-FA1B6CA4F04E}" dt="2020-02-26T14:44:34.612" v="439"/>
          <pc:sldLayoutMkLst>
            <pc:docMk/>
            <pc:sldMasterMk cId="1689303370" sldId="2147483674"/>
            <pc:sldLayoutMk cId="4033573449" sldId="2147483677"/>
          </pc:sldLayoutMkLst>
        </pc:sldLayoutChg>
        <pc:sldLayoutChg chg="add del mod replId">
          <pc:chgData name="Klepper, Christian N" userId="S::christian.klepper@unmc.edu::2da37a2d-b4cd-4128-843d-bd52557c3259" providerId="AD" clId="Web-{2C2D1128-262F-9DC7-64B6-FA1B6CA4F04E}" dt="2020-02-26T14:44:34.612" v="439"/>
          <pc:sldLayoutMkLst>
            <pc:docMk/>
            <pc:sldMasterMk cId="1689303370" sldId="2147483674"/>
            <pc:sldLayoutMk cId="4055417491" sldId="2147483678"/>
          </pc:sldLayoutMkLst>
        </pc:sldLayoutChg>
        <pc:sldLayoutChg chg="add del mod replId">
          <pc:chgData name="Klepper, Christian N" userId="S::christian.klepper@unmc.edu::2da37a2d-b4cd-4128-843d-bd52557c3259" providerId="AD" clId="Web-{2C2D1128-262F-9DC7-64B6-FA1B6CA4F04E}" dt="2020-02-26T14:44:34.612" v="439"/>
          <pc:sldLayoutMkLst>
            <pc:docMk/>
            <pc:sldMasterMk cId="1689303370" sldId="2147483674"/>
            <pc:sldLayoutMk cId="1190725678" sldId="2147483679"/>
          </pc:sldLayoutMkLst>
        </pc:sldLayoutChg>
        <pc:sldLayoutChg chg="add del mod replId">
          <pc:chgData name="Klepper, Christian N" userId="S::christian.klepper@unmc.edu::2da37a2d-b4cd-4128-843d-bd52557c3259" providerId="AD" clId="Web-{2C2D1128-262F-9DC7-64B6-FA1B6CA4F04E}" dt="2020-02-26T14:44:34.612" v="439"/>
          <pc:sldLayoutMkLst>
            <pc:docMk/>
            <pc:sldMasterMk cId="1689303370" sldId="2147483674"/>
            <pc:sldLayoutMk cId="3378370313" sldId="2147483680"/>
          </pc:sldLayoutMkLst>
        </pc:sldLayoutChg>
        <pc:sldLayoutChg chg="add del mod replId">
          <pc:chgData name="Klepper, Christian N" userId="S::christian.klepper@unmc.edu::2da37a2d-b4cd-4128-843d-bd52557c3259" providerId="AD" clId="Web-{2C2D1128-262F-9DC7-64B6-FA1B6CA4F04E}" dt="2020-02-26T14:44:34.612" v="439"/>
          <pc:sldLayoutMkLst>
            <pc:docMk/>
            <pc:sldMasterMk cId="1689303370" sldId="2147483674"/>
            <pc:sldLayoutMk cId="2324984156" sldId="2147483681"/>
          </pc:sldLayoutMkLst>
        </pc:sldLayoutChg>
        <pc:sldLayoutChg chg="add del mod replId">
          <pc:chgData name="Klepper, Christian N" userId="S::christian.klepper@unmc.edu::2da37a2d-b4cd-4128-843d-bd52557c3259" providerId="AD" clId="Web-{2C2D1128-262F-9DC7-64B6-FA1B6CA4F04E}" dt="2020-02-26T14:44:34.612" v="439"/>
          <pc:sldLayoutMkLst>
            <pc:docMk/>
            <pc:sldMasterMk cId="1689303370" sldId="2147483674"/>
            <pc:sldLayoutMk cId="984840736" sldId="2147483682"/>
          </pc:sldLayoutMkLst>
        </pc:sldLayoutChg>
        <pc:sldLayoutChg chg="add del mod replId">
          <pc:chgData name="Klepper, Christian N" userId="S::christian.klepper@unmc.edu::2da37a2d-b4cd-4128-843d-bd52557c3259" providerId="AD" clId="Web-{2C2D1128-262F-9DC7-64B6-FA1B6CA4F04E}" dt="2020-02-26T14:44:34.612" v="439"/>
          <pc:sldLayoutMkLst>
            <pc:docMk/>
            <pc:sldMasterMk cId="1689303370" sldId="2147483674"/>
            <pc:sldLayoutMk cId="1567303814" sldId="2147483683"/>
          </pc:sldLayoutMkLst>
        </pc:sldLayoutChg>
        <pc:sldLayoutChg chg="add del mod replId">
          <pc:chgData name="Klepper, Christian N" userId="S::christian.klepper@unmc.edu::2da37a2d-b4cd-4128-843d-bd52557c3259" providerId="AD" clId="Web-{2C2D1128-262F-9DC7-64B6-FA1B6CA4F04E}" dt="2020-02-26T14:44:34.612" v="439"/>
          <pc:sldLayoutMkLst>
            <pc:docMk/>
            <pc:sldMasterMk cId="1689303370" sldId="2147483674"/>
            <pc:sldLayoutMk cId="1243981350" sldId="2147483684"/>
          </pc:sldLayoutMkLst>
        </pc:sldLayoutChg>
        <pc:sldLayoutChg chg="add del mod replId">
          <pc:chgData name="Klepper, Christian N" userId="S::christian.klepper@unmc.edu::2da37a2d-b4cd-4128-843d-bd52557c3259" providerId="AD" clId="Web-{2C2D1128-262F-9DC7-64B6-FA1B6CA4F04E}" dt="2020-02-26T14:44:34.612" v="439"/>
          <pc:sldLayoutMkLst>
            <pc:docMk/>
            <pc:sldMasterMk cId="1689303370" sldId="2147483674"/>
            <pc:sldLayoutMk cId="2543126953" sldId="2147483685"/>
          </pc:sldLayoutMkLst>
        </pc:sldLayoutChg>
        <pc:sldLayoutChg chg="add del mod replId">
          <pc:chgData name="Klepper, Christian N" userId="S::christian.klepper@unmc.edu::2da37a2d-b4cd-4128-843d-bd52557c3259" providerId="AD" clId="Web-{2C2D1128-262F-9DC7-64B6-FA1B6CA4F04E}" dt="2020-02-26T14:44:34.612" v="439"/>
          <pc:sldLayoutMkLst>
            <pc:docMk/>
            <pc:sldMasterMk cId="1689303370" sldId="2147483674"/>
            <pc:sldLayoutMk cId="4117860373" sldId="2147483686"/>
          </pc:sldLayoutMkLst>
        </pc:sldLayoutChg>
      </pc:sldMasterChg>
    </pc:docChg>
  </pc:docChgLst>
  <pc:docChgLst>
    <pc:chgData name="Klepper, Christian N" userId="S::christian.klepper@unmc.edu::2da37a2d-b4cd-4128-843d-bd52557c3259" providerId="AD" clId="Web-{B0751F53-A1E6-8714-49DF-CFB4360BA8F5}"/>
    <pc:docChg chg="modSld">
      <pc:chgData name="Klepper, Christian N" userId="S::christian.klepper@unmc.edu::2da37a2d-b4cd-4128-843d-bd52557c3259" providerId="AD" clId="Web-{B0751F53-A1E6-8714-49DF-CFB4360BA8F5}" dt="2020-02-26T17:11:13.078" v="10"/>
      <pc:docMkLst>
        <pc:docMk/>
      </pc:docMkLst>
      <pc:sldChg chg="addSp delSp modSp mod setBg">
        <pc:chgData name="Klepper, Christian N" userId="S::christian.klepper@unmc.edu::2da37a2d-b4cd-4128-843d-bd52557c3259" providerId="AD" clId="Web-{B0751F53-A1E6-8714-49DF-CFB4360BA8F5}" dt="2020-02-26T17:11:13.078" v="10"/>
        <pc:sldMkLst>
          <pc:docMk/>
          <pc:sldMk cId="0" sldId="257"/>
        </pc:sldMkLst>
        <pc:spChg chg="mod">
          <ac:chgData name="Klepper, Christian N" userId="S::christian.klepper@unmc.edu::2da37a2d-b4cd-4128-843d-bd52557c3259" providerId="AD" clId="Web-{B0751F53-A1E6-8714-49DF-CFB4360BA8F5}" dt="2020-02-26T17:11:13.078" v="10"/>
          <ac:spMkLst>
            <pc:docMk/>
            <pc:sldMk cId="0" sldId="257"/>
            <ac:spMk id="59" creationId="{00000000-0000-0000-0000-000000000000}"/>
          </ac:spMkLst>
        </pc:spChg>
        <pc:spChg chg="mod">
          <ac:chgData name="Klepper, Christian N" userId="S::christian.klepper@unmc.edu::2da37a2d-b4cd-4128-843d-bd52557c3259" providerId="AD" clId="Web-{B0751F53-A1E6-8714-49DF-CFB4360BA8F5}" dt="2020-02-26T17:11:13.078" v="10"/>
          <ac:spMkLst>
            <pc:docMk/>
            <pc:sldMk cId="0" sldId="257"/>
            <ac:spMk id="60" creationId="{00000000-0000-0000-0000-000000000000}"/>
          </ac:spMkLst>
        </pc:spChg>
        <pc:spChg chg="add del">
          <ac:chgData name="Klepper, Christian N" userId="S::christian.klepper@unmc.edu::2da37a2d-b4cd-4128-843d-bd52557c3259" providerId="AD" clId="Web-{B0751F53-A1E6-8714-49DF-CFB4360BA8F5}" dt="2020-02-26T17:10:31.906" v="3"/>
          <ac:spMkLst>
            <pc:docMk/>
            <pc:sldMk cId="0" sldId="257"/>
            <ac:spMk id="80" creationId="{52D502E5-F6B4-4D58-B4AE-FC466FF15EE8}"/>
          </ac:spMkLst>
        </pc:spChg>
        <pc:spChg chg="add del">
          <ac:chgData name="Klepper, Christian N" userId="S::christian.klepper@unmc.edu::2da37a2d-b4cd-4128-843d-bd52557c3259" providerId="AD" clId="Web-{B0751F53-A1E6-8714-49DF-CFB4360BA8F5}" dt="2020-02-26T17:10:31.906" v="3"/>
          <ac:spMkLst>
            <pc:docMk/>
            <pc:sldMk cId="0" sldId="257"/>
            <ac:spMk id="82" creationId="{9DECDBF4-02B6-4BB4-B65B-B8107AD6A9E8}"/>
          </ac:spMkLst>
        </pc:spChg>
        <pc:spChg chg="add del">
          <ac:chgData name="Klepper, Christian N" userId="S::christian.klepper@unmc.edu::2da37a2d-b4cd-4128-843d-bd52557c3259" providerId="AD" clId="Web-{B0751F53-A1E6-8714-49DF-CFB4360BA8F5}" dt="2020-02-26T17:10:42.328" v="5"/>
          <ac:spMkLst>
            <pc:docMk/>
            <pc:sldMk cId="0" sldId="257"/>
            <ac:spMk id="84" creationId="{074B4F7D-14B2-478B-8BF5-01E4E0C5D263}"/>
          </ac:spMkLst>
        </pc:spChg>
        <pc:spChg chg="del">
          <ac:chgData name="Klepper, Christian N" userId="S::christian.klepper@unmc.edu::2da37a2d-b4cd-4128-843d-bd52557c3259" providerId="AD" clId="Web-{B0751F53-A1E6-8714-49DF-CFB4360BA8F5}" dt="2020-02-26T17:10:14.985" v="1"/>
          <ac:spMkLst>
            <pc:docMk/>
            <pc:sldMk cId="0" sldId="257"/>
            <ac:spMk id="120" creationId="{9A297797-5C89-4791-8204-AB071FA1FBCA}"/>
          </ac:spMkLst>
        </pc:spChg>
        <pc:spChg chg="del">
          <ac:chgData name="Klepper, Christian N" userId="S::christian.klepper@unmc.edu::2da37a2d-b4cd-4128-843d-bd52557c3259" providerId="AD" clId="Web-{B0751F53-A1E6-8714-49DF-CFB4360BA8F5}" dt="2020-02-26T17:10:14.985" v="1"/>
          <ac:spMkLst>
            <pc:docMk/>
            <pc:sldMk cId="0" sldId="257"/>
            <ac:spMk id="122" creationId="{569BBA9B-8F4E-4D2B-BEFA-41A475443377}"/>
          </ac:spMkLst>
        </pc:spChg>
        <pc:spChg chg="del">
          <ac:chgData name="Klepper, Christian N" userId="S::christian.klepper@unmc.edu::2da37a2d-b4cd-4128-843d-bd52557c3259" providerId="AD" clId="Web-{B0751F53-A1E6-8714-49DF-CFB4360BA8F5}" dt="2020-02-26T17:10:14.985" v="1"/>
          <ac:spMkLst>
            <pc:docMk/>
            <pc:sldMk cId="0" sldId="257"/>
            <ac:spMk id="124" creationId="{851012D1-8033-40B1-9EC0-91390FFC7403}"/>
          </ac:spMkLst>
        </pc:spChg>
        <pc:spChg chg="del">
          <ac:chgData name="Klepper, Christian N" userId="S::christian.klepper@unmc.edu::2da37a2d-b4cd-4128-843d-bd52557c3259" providerId="AD" clId="Web-{B0751F53-A1E6-8714-49DF-CFB4360BA8F5}" dt="2020-02-26T17:10:14.985" v="1"/>
          <ac:spMkLst>
            <pc:docMk/>
            <pc:sldMk cId="0" sldId="257"/>
            <ac:spMk id="126" creationId="{2E80C965-DB6D-4F81-9E9E-B027384D0BD6}"/>
          </ac:spMkLst>
        </pc:spChg>
        <pc:spChg chg="del">
          <ac:chgData name="Klepper, Christian N" userId="S::christian.klepper@unmc.edu::2da37a2d-b4cd-4128-843d-bd52557c3259" providerId="AD" clId="Web-{B0751F53-A1E6-8714-49DF-CFB4360BA8F5}" dt="2020-02-26T17:10:14.985" v="1"/>
          <ac:spMkLst>
            <pc:docMk/>
            <pc:sldMk cId="0" sldId="257"/>
            <ac:spMk id="128" creationId="{D291F021-C45C-4D44-A2B8-A789E386CC42}"/>
          </ac:spMkLst>
        </pc:spChg>
        <pc:spChg chg="add del">
          <ac:chgData name="Klepper, Christian N" userId="S::christian.klepper@unmc.edu::2da37a2d-b4cd-4128-843d-bd52557c3259" providerId="AD" clId="Web-{B0751F53-A1E6-8714-49DF-CFB4360BA8F5}" dt="2020-02-26T17:10:31.922" v="4"/>
          <ac:spMkLst>
            <pc:docMk/>
            <pc:sldMk cId="0" sldId="257"/>
            <ac:spMk id="133" creationId="{CBB2B1F0-0DD6-4744-9A46-7A344FB48E40}"/>
          </ac:spMkLst>
        </pc:spChg>
        <pc:spChg chg="add del">
          <ac:chgData name="Klepper, Christian N" userId="S::christian.klepper@unmc.edu::2da37a2d-b4cd-4128-843d-bd52557c3259" providerId="AD" clId="Web-{B0751F53-A1E6-8714-49DF-CFB4360BA8F5}" dt="2020-02-26T17:10:31.922" v="4"/>
          <ac:spMkLst>
            <pc:docMk/>
            <pc:sldMk cId="0" sldId="257"/>
            <ac:spMk id="135" creationId="{52D502E5-F6B4-4D58-B4AE-FC466FF15EE8}"/>
          </ac:spMkLst>
        </pc:spChg>
        <pc:spChg chg="add del">
          <ac:chgData name="Klepper, Christian N" userId="S::christian.klepper@unmc.edu::2da37a2d-b4cd-4128-843d-bd52557c3259" providerId="AD" clId="Web-{B0751F53-A1E6-8714-49DF-CFB4360BA8F5}" dt="2020-02-26T17:10:31.922" v="4"/>
          <ac:spMkLst>
            <pc:docMk/>
            <pc:sldMk cId="0" sldId="257"/>
            <ac:spMk id="137" creationId="{9DECDBF4-02B6-4BB4-B65B-B8107AD6A9E8}"/>
          </ac:spMkLst>
        </pc:spChg>
        <pc:spChg chg="add del">
          <ac:chgData name="Klepper, Christian N" userId="S::christian.klepper@unmc.edu::2da37a2d-b4cd-4128-843d-bd52557c3259" providerId="AD" clId="Web-{B0751F53-A1E6-8714-49DF-CFB4360BA8F5}" dt="2020-02-26T17:10:31.906" v="3"/>
          <ac:spMkLst>
            <pc:docMk/>
            <pc:sldMk cId="0" sldId="257"/>
            <ac:spMk id="139" creationId="{CBB2B1F0-0DD6-4744-9A46-7A344FB48E40}"/>
          </ac:spMkLst>
        </pc:spChg>
        <pc:spChg chg="add del">
          <ac:chgData name="Klepper, Christian N" userId="S::christian.klepper@unmc.edu::2da37a2d-b4cd-4128-843d-bd52557c3259" providerId="AD" clId="Web-{B0751F53-A1E6-8714-49DF-CFB4360BA8F5}" dt="2020-02-26T17:10:42.328" v="5"/>
          <ac:spMkLst>
            <pc:docMk/>
            <pc:sldMk cId="0" sldId="257"/>
            <ac:spMk id="140" creationId="{DAF1966E-FD40-4A4A-B61B-C4DF7FA05F06}"/>
          </ac:spMkLst>
        </pc:spChg>
        <pc:spChg chg="add del">
          <ac:chgData name="Klepper, Christian N" userId="S::christian.klepper@unmc.edu::2da37a2d-b4cd-4128-843d-bd52557c3259" providerId="AD" clId="Web-{B0751F53-A1E6-8714-49DF-CFB4360BA8F5}" dt="2020-02-26T17:10:42.328" v="5"/>
          <ac:spMkLst>
            <pc:docMk/>
            <pc:sldMk cId="0" sldId="257"/>
            <ac:spMk id="141" creationId="{047BFA19-D45E-416B-A404-7AF2F3F27017}"/>
          </ac:spMkLst>
        </pc:spChg>
        <pc:spChg chg="add del">
          <ac:chgData name="Klepper, Christian N" userId="S::christian.klepper@unmc.edu::2da37a2d-b4cd-4128-843d-bd52557c3259" providerId="AD" clId="Web-{B0751F53-A1E6-8714-49DF-CFB4360BA8F5}" dt="2020-02-26T17:10:42.328" v="5"/>
          <ac:spMkLst>
            <pc:docMk/>
            <pc:sldMk cId="0" sldId="257"/>
            <ac:spMk id="142" creationId="{8E0105E7-23DB-4CF2-8258-FF47C7620F6E}"/>
          </ac:spMkLst>
        </pc:spChg>
        <pc:spChg chg="add del">
          <ac:chgData name="Klepper, Christian N" userId="S::christian.klepper@unmc.edu::2da37a2d-b4cd-4128-843d-bd52557c3259" providerId="AD" clId="Web-{B0751F53-A1E6-8714-49DF-CFB4360BA8F5}" dt="2020-02-26T17:11:13.078" v="10"/>
          <ac:spMkLst>
            <pc:docMk/>
            <pc:sldMk cId="0" sldId="257"/>
            <ac:spMk id="147" creationId="{DE7FFD28-545C-4C88-A2E7-152FB234C92C}"/>
          </ac:spMkLst>
        </pc:spChg>
        <pc:picChg chg="add del">
          <ac:chgData name="Klepper, Christian N" userId="S::christian.klepper@unmc.edu::2da37a2d-b4cd-4128-843d-bd52557c3259" providerId="AD" clId="Web-{B0751F53-A1E6-8714-49DF-CFB4360BA8F5}" dt="2020-02-26T17:11:13.062" v="9"/>
          <ac:picMkLst>
            <pc:docMk/>
            <pc:sldMk cId="0" sldId="257"/>
            <ac:picMk id="149" creationId="{D161919E-3C69-45CD-92AD-DD432ED90612}"/>
          </ac:picMkLst>
        </pc:picChg>
        <pc:picChg chg="add">
          <ac:chgData name="Klepper, Christian N" userId="S::christian.klepper@unmc.edu::2da37a2d-b4cd-4128-843d-bd52557c3259" providerId="AD" clId="Web-{B0751F53-A1E6-8714-49DF-CFB4360BA8F5}" dt="2020-02-26T17:11:13.078" v="10"/>
          <ac:picMkLst>
            <pc:docMk/>
            <pc:sldMk cId="0" sldId="257"/>
            <ac:picMk id="150" creationId="{FE55868A-90FE-47FC-96B2-734916874312}"/>
          </ac:picMkLst>
        </pc:picChg>
      </pc:sldChg>
      <pc:sldChg chg="delSp modSp mod setBg">
        <pc:chgData name="Klepper, Christian N" userId="S::christian.klepper@unmc.edu::2da37a2d-b4cd-4128-843d-bd52557c3259" providerId="AD" clId="Web-{B0751F53-A1E6-8714-49DF-CFB4360BA8F5}" dt="2020-02-26T17:08:53.391" v="0"/>
        <pc:sldMkLst>
          <pc:docMk/>
          <pc:sldMk cId="169908345" sldId="278"/>
        </pc:sldMkLst>
        <pc:spChg chg="mod">
          <ac:chgData name="Klepper, Christian N" userId="S::christian.klepper@unmc.edu::2da37a2d-b4cd-4128-843d-bd52557c3259" providerId="AD" clId="Web-{B0751F53-A1E6-8714-49DF-CFB4360BA8F5}" dt="2020-02-26T17:08:53.391" v="0"/>
          <ac:spMkLst>
            <pc:docMk/>
            <pc:sldMk cId="169908345" sldId="278"/>
            <ac:spMk id="415" creationId="{00000000-0000-0000-0000-000000000000}"/>
          </ac:spMkLst>
        </pc:spChg>
        <pc:spChg chg="mod">
          <ac:chgData name="Klepper, Christian N" userId="S::christian.klepper@unmc.edu::2da37a2d-b4cd-4128-843d-bd52557c3259" providerId="AD" clId="Web-{B0751F53-A1E6-8714-49DF-CFB4360BA8F5}" dt="2020-02-26T17:08:53.391" v="0"/>
          <ac:spMkLst>
            <pc:docMk/>
            <pc:sldMk cId="169908345" sldId="278"/>
            <ac:spMk id="416" creationId="{00000000-0000-0000-0000-000000000000}"/>
          </ac:spMkLst>
        </pc:spChg>
        <pc:spChg chg="del">
          <ac:chgData name="Klepper, Christian N" userId="S::christian.klepper@unmc.edu::2da37a2d-b4cd-4128-843d-bd52557c3259" providerId="AD" clId="Web-{B0751F53-A1E6-8714-49DF-CFB4360BA8F5}" dt="2020-02-26T17:08:53.391" v="0"/>
          <ac:spMkLst>
            <pc:docMk/>
            <pc:sldMk cId="169908345" sldId="278"/>
            <ac:spMk id="427" creationId="{427D15F9-FBA9-45B6-A1EE-7E2610907483}"/>
          </ac:spMkLst>
        </pc:spChg>
        <pc:grpChg chg="del">
          <ac:chgData name="Klepper, Christian N" userId="S::christian.klepper@unmc.edu::2da37a2d-b4cd-4128-843d-bd52557c3259" providerId="AD" clId="Web-{B0751F53-A1E6-8714-49DF-CFB4360BA8F5}" dt="2020-02-26T17:08:53.391" v="0"/>
          <ac:grpSpMkLst>
            <pc:docMk/>
            <pc:sldMk cId="169908345" sldId="278"/>
            <ac:grpSpMk id="428" creationId="{549D845D-9A57-49AC-9523-BB0D6DA6FECA}"/>
          </ac:grpSpMkLst>
        </pc:grpChg>
        <pc:picChg chg="mod">
          <ac:chgData name="Klepper, Christian N" userId="S::christian.klepper@unmc.edu::2da37a2d-b4cd-4128-843d-bd52557c3259" providerId="AD" clId="Web-{B0751F53-A1E6-8714-49DF-CFB4360BA8F5}" dt="2020-02-26T17:08:53.391" v="0"/>
          <ac:picMkLst>
            <pc:docMk/>
            <pc:sldMk cId="169908345" sldId="278"/>
            <ac:picMk id="429" creationId="{6739404E-627C-4D05-A80B-1A50E3F15E68}"/>
          </ac:picMkLst>
        </pc:picChg>
      </pc:sldChg>
    </pc:docChg>
  </pc:docChgLst>
  <pc:docChgLst>
    <pc:chgData name="Klepper, Christian N" userId="S::christian.klepper@unmc.edu::2da37a2d-b4cd-4128-843d-bd52557c3259" providerId="AD" clId="Web-{C3A08875-7F7E-EBAA-854E-94BB7C574FBA}"/>
    <pc:docChg chg="delSld modSld">
      <pc:chgData name="Klepper, Christian N" userId="S::christian.klepper@unmc.edu::2da37a2d-b4cd-4128-843d-bd52557c3259" providerId="AD" clId="Web-{C3A08875-7F7E-EBAA-854E-94BB7C574FBA}" dt="2020-02-27T15:39:57.297" v="21" actId="20577"/>
      <pc:docMkLst>
        <pc:docMk/>
      </pc:docMkLst>
      <pc:sldChg chg="del">
        <pc:chgData name="Klepper, Christian N" userId="S::christian.klepper@unmc.edu::2da37a2d-b4cd-4128-843d-bd52557c3259" providerId="AD" clId="Web-{C3A08875-7F7E-EBAA-854E-94BB7C574FBA}" dt="2020-02-27T15:15:46.531" v="1"/>
        <pc:sldMkLst>
          <pc:docMk/>
          <pc:sldMk cId="0" sldId="271"/>
        </pc:sldMkLst>
      </pc:sldChg>
      <pc:sldChg chg="del">
        <pc:chgData name="Klepper, Christian N" userId="S::christian.klepper@unmc.edu::2da37a2d-b4cd-4128-843d-bd52557c3259" providerId="AD" clId="Web-{C3A08875-7F7E-EBAA-854E-94BB7C574FBA}" dt="2020-02-27T15:15:47.015" v="2"/>
        <pc:sldMkLst>
          <pc:docMk/>
          <pc:sldMk cId="0" sldId="272"/>
        </pc:sldMkLst>
      </pc:sldChg>
      <pc:sldChg chg="del">
        <pc:chgData name="Klepper, Christian N" userId="S::christian.klepper@unmc.edu::2da37a2d-b4cd-4128-843d-bd52557c3259" providerId="AD" clId="Web-{C3A08875-7F7E-EBAA-854E-94BB7C574FBA}" dt="2020-02-27T15:15:37.312" v="0"/>
        <pc:sldMkLst>
          <pc:docMk/>
          <pc:sldMk cId="1063542329" sldId="281"/>
        </pc:sldMkLst>
      </pc:sldChg>
      <pc:sldChg chg="modSp">
        <pc:chgData name="Klepper, Christian N" userId="S::christian.klepper@unmc.edu::2da37a2d-b4cd-4128-843d-bd52557c3259" providerId="AD" clId="Web-{C3A08875-7F7E-EBAA-854E-94BB7C574FBA}" dt="2020-02-27T15:21:12.016" v="19" actId="20577"/>
        <pc:sldMkLst>
          <pc:docMk/>
          <pc:sldMk cId="802842941" sldId="295"/>
        </pc:sldMkLst>
        <pc:spChg chg="mod">
          <ac:chgData name="Klepper, Christian N" userId="S::christian.klepper@unmc.edu::2da37a2d-b4cd-4128-843d-bd52557c3259" providerId="AD" clId="Web-{C3A08875-7F7E-EBAA-854E-94BB7C574FBA}" dt="2020-02-27T15:21:12.016" v="19" actId="20577"/>
          <ac:spMkLst>
            <pc:docMk/>
            <pc:sldMk cId="802842941" sldId="295"/>
            <ac:spMk id="3" creationId="{18D63A25-4A79-4658-BFE6-AB9624C4C299}"/>
          </ac:spMkLst>
        </pc:spChg>
      </pc:sldChg>
      <pc:sldChg chg="del">
        <pc:chgData name="Klepper, Christian N" userId="S::christian.klepper@unmc.edu::2da37a2d-b4cd-4128-843d-bd52557c3259" providerId="AD" clId="Web-{C3A08875-7F7E-EBAA-854E-94BB7C574FBA}" dt="2020-02-27T15:15:47.797" v="3"/>
        <pc:sldMkLst>
          <pc:docMk/>
          <pc:sldMk cId="1312626793" sldId="296"/>
        </pc:sldMkLst>
      </pc:sldChg>
      <pc:sldChg chg="modSp">
        <pc:chgData name="Klepper, Christian N" userId="S::christian.klepper@unmc.edu::2da37a2d-b4cd-4128-843d-bd52557c3259" providerId="AD" clId="Web-{C3A08875-7F7E-EBAA-854E-94BB7C574FBA}" dt="2020-02-27T15:39:57.297" v="21" actId="20577"/>
        <pc:sldMkLst>
          <pc:docMk/>
          <pc:sldMk cId="3069005060" sldId="310"/>
        </pc:sldMkLst>
        <pc:spChg chg="mod">
          <ac:chgData name="Klepper, Christian N" userId="S::christian.klepper@unmc.edu::2da37a2d-b4cd-4128-843d-bd52557c3259" providerId="AD" clId="Web-{C3A08875-7F7E-EBAA-854E-94BB7C574FBA}" dt="2020-02-27T15:39:57.297" v="21" actId="20577"/>
          <ac:spMkLst>
            <pc:docMk/>
            <pc:sldMk cId="3069005060" sldId="310"/>
            <ac:spMk id="73" creationId="{00000000-0000-0000-0000-000000000000}"/>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9.svg"/><Relationship Id="rId1" Type="http://schemas.openxmlformats.org/officeDocument/2006/relationships/image" Target="../media/image16.png"/><Relationship Id="rId6" Type="http://schemas.openxmlformats.org/officeDocument/2006/relationships/image" Target="../media/image23.svg"/><Relationship Id="rId5" Type="http://schemas.openxmlformats.org/officeDocument/2006/relationships/image" Target="../media/image18.png"/><Relationship Id="rId4" Type="http://schemas.openxmlformats.org/officeDocument/2006/relationships/image" Target="../media/image21.svg"/></Relationships>
</file>

<file path=ppt/diagrams/_rels/data11.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image" Target="../media/image66.svg"/><Relationship Id="rId1" Type="http://schemas.openxmlformats.org/officeDocument/2006/relationships/image" Target="../media/image43.png"/><Relationship Id="rId6" Type="http://schemas.openxmlformats.org/officeDocument/2006/relationships/image" Target="../media/image70.svg"/><Relationship Id="rId5" Type="http://schemas.openxmlformats.org/officeDocument/2006/relationships/image" Target="../media/image45.png"/><Relationship Id="rId4" Type="http://schemas.openxmlformats.org/officeDocument/2006/relationships/image" Target="../media/image68.svg"/></Relationships>
</file>

<file path=ppt/diagrams/_rels/data17.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image" Target="../media/image73.svg"/><Relationship Id="rId1" Type="http://schemas.openxmlformats.org/officeDocument/2006/relationships/image" Target="../media/image19.png"/><Relationship Id="rId6" Type="http://schemas.openxmlformats.org/officeDocument/2006/relationships/image" Target="../media/image77.svg"/><Relationship Id="rId5" Type="http://schemas.openxmlformats.org/officeDocument/2006/relationships/image" Target="../media/image48.png"/><Relationship Id="rId10" Type="http://schemas.openxmlformats.org/officeDocument/2006/relationships/image" Target="../media/image81.svg"/><Relationship Id="rId4" Type="http://schemas.openxmlformats.org/officeDocument/2006/relationships/image" Target="../media/image75.svg"/><Relationship Id="rId9" Type="http://schemas.openxmlformats.org/officeDocument/2006/relationships/image" Target="../media/image50.png"/></Relationships>
</file>

<file path=ppt/diagrams/_rels/data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19.svg"/><Relationship Id="rId1" Type="http://schemas.openxmlformats.org/officeDocument/2006/relationships/image" Target="../media/image16.png"/><Relationship Id="rId6" Type="http://schemas.openxmlformats.org/officeDocument/2006/relationships/image" Target="../media/image34.svg"/><Relationship Id="rId5" Type="http://schemas.openxmlformats.org/officeDocument/2006/relationships/image" Target="../media/image26.png"/><Relationship Id="rId4" Type="http://schemas.openxmlformats.org/officeDocument/2006/relationships/image" Target="../media/image32.svg"/></Relationships>
</file>

<file path=ppt/diagrams/_rels/data20.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image" Target="../media/image87.svg"/><Relationship Id="rId1" Type="http://schemas.openxmlformats.org/officeDocument/2006/relationships/image" Target="../media/image53.png"/><Relationship Id="rId6" Type="http://schemas.openxmlformats.org/officeDocument/2006/relationships/image" Target="../media/image91.svg"/><Relationship Id="rId5" Type="http://schemas.openxmlformats.org/officeDocument/2006/relationships/image" Target="../media/image55.png"/><Relationship Id="rId4" Type="http://schemas.openxmlformats.org/officeDocument/2006/relationships/image" Target="../media/image89.svg"/></Relationships>
</file>

<file path=ppt/diagrams/_rels/data22.xml.rels><?xml version="1.0" encoding="UTF-8" standalone="yes"?>
<Relationships xmlns="http://schemas.openxmlformats.org/package/2006/relationships"><Relationship Id="rId8" Type="http://schemas.openxmlformats.org/officeDocument/2006/relationships/image" Target="../media/image101.svg"/><Relationship Id="rId13"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0.png"/><Relationship Id="rId12" Type="http://schemas.openxmlformats.org/officeDocument/2006/relationships/image" Target="../media/image105.svg"/><Relationship Id="rId2" Type="http://schemas.openxmlformats.org/officeDocument/2006/relationships/image" Target="../media/image95.svg"/><Relationship Id="rId16" Type="http://schemas.openxmlformats.org/officeDocument/2006/relationships/image" Target="../media/image109.svg"/><Relationship Id="rId1" Type="http://schemas.openxmlformats.org/officeDocument/2006/relationships/image" Target="../media/image57.png"/><Relationship Id="rId6" Type="http://schemas.openxmlformats.org/officeDocument/2006/relationships/image" Target="../media/image99.svg"/><Relationship Id="rId11" Type="http://schemas.openxmlformats.org/officeDocument/2006/relationships/image" Target="../media/image62.png"/><Relationship Id="rId5" Type="http://schemas.openxmlformats.org/officeDocument/2006/relationships/image" Target="../media/image59.png"/><Relationship Id="rId15" Type="http://schemas.openxmlformats.org/officeDocument/2006/relationships/image" Target="../media/image64.png"/><Relationship Id="rId10" Type="http://schemas.openxmlformats.org/officeDocument/2006/relationships/image" Target="../media/image103.svg"/><Relationship Id="rId4" Type="http://schemas.openxmlformats.org/officeDocument/2006/relationships/image" Target="../media/image97.svg"/><Relationship Id="rId9" Type="http://schemas.openxmlformats.org/officeDocument/2006/relationships/image" Target="../media/image61.png"/><Relationship Id="rId14" Type="http://schemas.openxmlformats.org/officeDocument/2006/relationships/image" Target="../media/image107.svg"/></Relationships>
</file>

<file path=ppt/diagrams/_rels/data23.xml.rels><?xml version="1.0" encoding="UTF-8" standalone="yes"?>
<Relationships xmlns="http://schemas.openxmlformats.org/package/2006/relationships"><Relationship Id="rId8" Type="http://schemas.openxmlformats.org/officeDocument/2006/relationships/image" Target="../media/image117.svg"/><Relationship Id="rId3" Type="http://schemas.openxmlformats.org/officeDocument/2006/relationships/image" Target="../media/image66.png"/><Relationship Id="rId7" Type="http://schemas.openxmlformats.org/officeDocument/2006/relationships/image" Target="../media/image68.png"/><Relationship Id="rId12" Type="http://schemas.openxmlformats.org/officeDocument/2006/relationships/image" Target="../media/image121.svg"/><Relationship Id="rId2" Type="http://schemas.openxmlformats.org/officeDocument/2006/relationships/image" Target="../media/image111.svg"/><Relationship Id="rId1" Type="http://schemas.openxmlformats.org/officeDocument/2006/relationships/image" Target="../media/image65.png"/><Relationship Id="rId6" Type="http://schemas.openxmlformats.org/officeDocument/2006/relationships/image" Target="../media/image115.svg"/><Relationship Id="rId11" Type="http://schemas.openxmlformats.org/officeDocument/2006/relationships/image" Target="../media/image70.png"/><Relationship Id="rId5" Type="http://schemas.openxmlformats.org/officeDocument/2006/relationships/image" Target="../media/image67.png"/><Relationship Id="rId10" Type="http://schemas.openxmlformats.org/officeDocument/2006/relationships/image" Target="../media/image119.svg"/><Relationship Id="rId4" Type="http://schemas.openxmlformats.org/officeDocument/2006/relationships/image" Target="../media/image113.svg"/><Relationship Id="rId9" Type="http://schemas.openxmlformats.org/officeDocument/2006/relationships/image" Target="../media/image69.png"/></Relationships>
</file>

<file path=ppt/diagrams/_rels/data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0.svg"/><Relationship Id="rId1" Type="http://schemas.openxmlformats.org/officeDocument/2006/relationships/image" Target="../media/image30.png"/><Relationship Id="rId6" Type="http://schemas.openxmlformats.org/officeDocument/2006/relationships/image" Target="../media/image44.svg"/><Relationship Id="rId5" Type="http://schemas.openxmlformats.org/officeDocument/2006/relationships/image" Target="../media/image32.png"/><Relationship Id="rId4" Type="http://schemas.openxmlformats.org/officeDocument/2006/relationships/image" Target="../media/image42.svg"/></Relationships>
</file>

<file path=ppt/diagrams/_rels/data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48.svg"/><Relationship Id="rId1" Type="http://schemas.openxmlformats.org/officeDocument/2006/relationships/image" Target="../media/image34.png"/><Relationship Id="rId6" Type="http://schemas.openxmlformats.org/officeDocument/2006/relationships/image" Target="../media/image52.svg"/><Relationship Id="rId5" Type="http://schemas.openxmlformats.org/officeDocument/2006/relationships/image" Target="../media/image36.png"/><Relationship Id="rId4" Type="http://schemas.openxmlformats.org/officeDocument/2006/relationships/image" Target="../media/image50.svg"/></Relationships>
</file>

<file path=ppt/diagrams/_rels/data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6.svg"/><Relationship Id="rId1" Type="http://schemas.openxmlformats.org/officeDocument/2006/relationships/image" Target="../media/image38.png"/><Relationship Id="rId4" Type="http://schemas.openxmlformats.org/officeDocument/2006/relationships/image" Target="../media/image58.svg"/></Relationships>
</file>

<file path=ppt/diagrams/_rels/data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0.svg"/><Relationship Id="rId1" Type="http://schemas.openxmlformats.org/officeDocument/2006/relationships/image" Target="../media/image40.png"/><Relationship Id="rId4" Type="http://schemas.openxmlformats.org/officeDocument/2006/relationships/image" Target="../media/image6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9.svg"/><Relationship Id="rId1" Type="http://schemas.openxmlformats.org/officeDocument/2006/relationships/image" Target="../media/image16.png"/><Relationship Id="rId6" Type="http://schemas.openxmlformats.org/officeDocument/2006/relationships/image" Target="../media/image23.svg"/><Relationship Id="rId5" Type="http://schemas.openxmlformats.org/officeDocument/2006/relationships/image" Target="../media/image18.png"/><Relationship Id="rId4" Type="http://schemas.openxmlformats.org/officeDocument/2006/relationships/image" Target="../media/image21.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image" Target="../media/image66.svg"/><Relationship Id="rId1" Type="http://schemas.openxmlformats.org/officeDocument/2006/relationships/image" Target="../media/image43.png"/><Relationship Id="rId6" Type="http://schemas.openxmlformats.org/officeDocument/2006/relationships/image" Target="../media/image70.svg"/><Relationship Id="rId5" Type="http://schemas.openxmlformats.org/officeDocument/2006/relationships/image" Target="../media/image45.png"/><Relationship Id="rId4" Type="http://schemas.openxmlformats.org/officeDocument/2006/relationships/image" Target="../media/image68.svg"/></Relationships>
</file>

<file path=ppt/diagrams/_rels/drawing17.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image" Target="../media/image73.svg"/><Relationship Id="rId1" Type="http://schemas.openxmlformats.org/officeDocument/2006/relationships/image" Target="../media/image19.png"/><Relationship Id="rId6" Type="http://schemas.openxmlformats.org/officeDocument/2006/relationships/image" Target="../media/image77.svg"/><Relationship Id="rId5" Type="http://schemas.openxmlformats.org/officeDocument/2006/relationships/image" Target="../media/image48.png"/><Relationship Id="rId10" Type="http://schemas.openxmlformats.org/officeDocument/2006/relationships/image" Target="../media/image81.svg"/><Relationship Id="rId4" Type="http://schemas.openxmlformats.org/officeDocument/2006/relationships/image" Target="../media/image75.svg"/><Relationship Id="rId9" Type="http://schemas.openxmlformats.org/officeDocument/2006/relationships/image" Target="../media/image5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19.svg"/><Relationship Id="rId1" Type="http://schemas.openxmlformats.org/officeDocument/2006/relationships/image" Target="../media/image16.png"/><Relationship Id="rId6" Type="http://schemas.openxmlformats.org/officeDocument/2006/relationships/image" Target="../media/image34.svg"/><Relationship Id="rId5" Type="http://schemas.openxmlformats.org/officeDocument/2006/relationships/image" Target="../media/image26.png"/><Relationship Id="rId4" Type="http://schemas.openxmlformats.org/officeDocument/2006/relationships/image" Target="../media/image32.svg"/></Relationships>
</file>

<file path=ppt/diagrams/_rels/drawing20.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image" Target="../media/image87.svg"/><Relationship Id="rId1" Type="http://schemas.openxmlformats.org/officeDocument/2006/relationships/image" Target="../media/image53.png"/><Relationship Id="rId6" Type="http://schemas.openxmlformats.org/officeDocument/2006/relationships/image" Target="../media/image91.svg"/><Relationship Id="rId5" Type="http://schemas.openxmlformats.org/officeDocument/2006/relationships/image" Target="../media/image55.png"/><Relationship Id="rId4" Type="http://schemas.openxmlformats.org/officeDocument/2006/relationships/image" Target="../media/image89.svg"/></Relationships>
</file>

<file path=ppt/diagrams/_rels/drawing22.xml.rels><?xml version="1.0" encoding="UTF-8" standalone="yes"?>
<Relationships xmlns="http://schemas.openxmlformats.org/package/2006/relationships"><Relationship Id="rId8" Type="http://schemas.openxmlformats.org/officeDocument/2006/relationships/image" Target="../media/image101.svg"/><Relationship Id="rId13"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0.png"/><Relationship Id="rId12" Type="http://schemas.openxmlformats.org/officeDocument/2006/relationships/image" Target="../media/image105.svg"/><Relationship Id="rId2" Type="http://schemas.openxmlformats.org/officeDocument/2006/relationships/image" Target="../media/image95.svg"/><Relationship Id="rId16" Type="http://schemas.openxmlformats.org/officeDocument/2006/relationships/image" Target="../media/image109.svg"/><Relationship Id="rId1" Type="http://schemas.openxmlformats.org/officeDocument/2006/relationships/image" Target="../media/image57.png"/><Relationship Id="rId6" Type="http://schemas.openxmlformats.org/officeDocument/2006/relationships/image" Target="../media/image99.svg"/><Relationship Id="rId11" Type="http://schemas.openxmlformats.org/officeDocument/2006/relationships/image" Target="../media/image62.png"/><Relationship Id="rId5" Type="http://schemas.openxmlformats.org/officeDocument/2006/relationships/image" Target="../media/image59.png"/><Relationship Id="rId15" Type="http://schemas.openxmlformats.org/officeDocument/2006/relationships/image" Target="../media/image64.png"/><Relationship Id="rId10" Type="http://schemas.openxmlformats.org/officeDocument/2006/relationships/image" Target="../media/image103.svg"/><Relationship Id="rId4" Type="http://schemas.openxmlformats.org/officeDocument/2006/relationships/image" Target="../media/image97.svg"/><Relationship Id="rId9" Type="http://schemas.openxmlformats.org/officeDocument/2006/relationships/image" Target="../media/image61.png"/><Relationship Id="rId14" Type="http://schemas.openxmlformats.org/officeDocument/2006/relationships/image" Target="../media/image107.svg"/></Relationships>
</file>

<file path=ppt/diagrams/_rels/drawing23.xml.rels><?xml version="1.0" encoding="UTF-8" standalone="yes"?>
<Relationships xmlns="http://schemas.openxmlformats.org/package/2006/relationships"><Relationship Id="rId8" Type="http://schemas.openxmlformats.org/officeDocument/2006/relationships/image" Target="../media/image117.svg"/><Relationship Id="rId3" Type="http://schemas.openxmlformats.org/officeDocument/2006/relationships/image" Target="../media/image66.png"/><Relationship Id="rId7" Type="http://schemas.openxmlformats.org/officeDocument/2006/relationships/image" Target="../media/image68.png"/><Relationship Id="rId12" Type="http://schemas.openxmlformats.org/officeDocument/2006/relationships/image" Target="../media/image121.svg"/><Relationship Id="rId2" Type="http://schemas.openxmlformats.org/officeDocument/2006/relationships/image" Target="../media/image111.svg"/><Relationship Id="rId1" Type="http://schemas.openxmlformats.org/officeDocument/2006/relationships/image" Target="../media/image65.png"/><Relationship Id="rId6" Type="http://schemas.openxmlformats.org/officeDocument/2006/relationships/image" Target="../media/image115.svg"/><Relationship Id="rId11" Type="http://schemas.openxmlformats.org/officeDocument/2006/relationships/image" Target="../media/image70.png"/><Relationship Id="rId5" Type="http://schemas.openxmlformats.org/officeDocument/2006/relationships/image" Target="../media/image67.png"/><Relationship Id="rId10" Type="http://schemas.openxmlformats.org/officeDocument/2006/relationships/image" Target="../media/image119.svg"/><Relationship Id="rId4" Type="http://schemas.openxmlformats.org/officeDocument/2006/relationships/image" Target="../media/image113.svg"/><Relationship Id="rId9" Type="http://schemas.openxmlformats.org/officeDocument/2006/relationships/image" Target="../media/image6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0.svg"/><Relationship Id="rId1" Type="http://schemas.openxmlformats.org/officeDocument/2006/relationships/image" Target="../media/image30.png"/><Relationship Id="rId6" Type="http://schemas.openxmlformats.org/officeDocument/2006/relationships/image" Target="../media/image44.svg"/><Relationship Id="rId5" Type="http://schemas.openxmlformats.org/officeDocument/2006/relationships/image" Target="../media/image32.png"/><Relationship Id="rId4" Type="http://schemas.openxmlformats.org/officeDocument/2006/relationships/image" Target="../media/image4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48.svg"/><Relationship Id="rId1" Type="http://schemas.openxmlformats.org/officeDocument/2006/relationships/image" Target="../media/image34.png"/><Relationship Id="rId6" Type="http://schemas.openxmlformats.org/officeDocument/2006/relationships/image" Target="../media/image52.svg"/><Relationship Id="rId5" Type="http://schemas.openxmlformats.org/officeDocument/2006/relationships/image" Target="../media/image36.png"/><Relationship Id="rId4" Type="http://schemas.openxmlformats.org/officeDocument/2006/relationships/image" Target="../media/image5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6.svg"/><Relationship Id="rId1" Type="http://schemas.openxmlformats.org/officeDocument/2006/relationships/image" Target="../media/image38.png"/><Relationship Id="rId4" Type="http://schemas.openxmlformats.org/officeDocument/2006/relationships/image" Target="../media/image58.svg"/></Relationships>
</file>

<file path=ppt/diagrams/_rels/drawing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0.svg"/><Relationship Id="rId1" Type="http://schemas.openxmlformats.org/officeDocument/2006/relationships/image" Target="../media/image40.png"/><Relationship Id="rId4" Type="http://schemas.openxmlformats.org/officeDocument/2006/relationships/image" Target="../media/image6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A058-4F0E-474D-936A-B0FB4A9D50C4}"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5D3295D3-AB2C-4D81-ADD6-6F4AE3CCFA29}">
      <dgm:prSet/>
      <dgm:spPr/>
      <dgm:t>
        <a:bodyPr/>
        <a:lstStyle/>
        <a:p>
          <a:pPr>
            <a:lnSpc>
              <a:spcPct val="100000"/>
            </a:lnSpc>
          </a:pPr>
          <a:r>
            <a:rPr lang="en-US" b="1">
              <a:latin typeface="Arial" panose="020B0604020202020204" pitchFamily="34" charset="0"/>
              <a:cs typeface="Arial" panose="020B0604020202020204" pitchFamily="34" charset="0"/>
            </a:rPr>
            <a:t>Integrated behavioral health in primary care</a:t>
          </a:r>
          <a:endParaRPr lang="en-US">
            <a:latin typeface="Arial" panose="020B0604020202020204" pitchFamily="34" charset="0"/>
            <a:cs typeface="Arial" panose="020B0604020202020204" pitchFamily="34" charset="0"/>
          </a:endParaRPr>
        </a:p>
      </dgm:t>
    </dgm:pt>
    <dgm:pt modelId="{75A38EBA-4372-4729-8C14-4B9F276E7948}" type="parTrans" cxnId="{49F20B7C-50B0-473D-AA99-C22F1579918E}">
      <dgm:prSet/>
      <dgm:spPr/>
      <dgm:t>
        <a:bodyPr/>
        <a:lstStyle/>
        <a:p>
          <a:endParaRPr lang="en-US"/>
        </a:p>
      </dgm:t>
    </dgm:pt>
    <dgm:pt modelId="{64B31964-3415-4496-A709-86184AC9464F}" type="sibTrans" cxnId="{49F20B7C-50B0-473D-AA99-C22F1579918E}">
      <dgm:prSet/>
      <dgm:spPr/>
      <dgm:t>
        <a:bodyPr/>
        <a:lstStyle/>
        <a:p>
          <a:endParaRPr lang="en-US"/>
        </a:p>
      </dgm:t>
    </dgm:pt>
    <dgm:pt modelId="{6D36FD18-EC3A-4849-8165-C3ADD38F952F}">
      <dgm:prSet/>
      <dgm:spPr/>
      <dgm:t>
        <a:bodyPr/>
        <a:lstStyle/>
        <a:p>
          <a:pPr>
            <a:lnSpc>
              <a:spcPct val="100000"/>
            </a:lnSpc>
          </a:pPr>
          <a:r>
            <a:rPr lang="en-US">
              <a:latin typeface="Arial" panose="020B0604020202020204" pitchFamily="34" charset="0"/>
              <a:cs typeface="Arial" panose="020B0604020202020204" pitchFamily="34" charset="0"/>
            </a:rPr>
            <a:t>School mental health</a:t>
          </a:r>
        </a:p>
      </dgm:t>
    </dgm:pt>
    <dgm:pt modelId="{192260D8-F584-463A-AC78-B2E770CD793A}" type="parTrans" cxnId="{620E5503-9188-48FB-ADA1-52F5207326A7}">
      <dgm:prSet/>
      <dgm:spPr/>
      <dgm:t>
        <a:bodyPr/>
        <a:lstStyle/>
        <a:p>
          <a:endParaRPr lang="en-US"/>
        </a:p>
      </dgm:t>
    </dgm:pt>
    <dgm:pt modelId="{7FB50A22-1867-4886-80D5-0A436F25874F}" type="sibTrans" cxnId="{620E5503-9188-48FB-ADA1-52F5207326A7}">
      <dgm:prSet/>
      <dgm:spPr/>
      <dgm:t>
        <a:bodyPr/>
        <a:lstStyle/>
        <a:p>
          <a:endParaRPr lang="en-US"/>
        </a:p>
      </dgm:t>
    </dgm:pt>
    <dgm:pt modelId="{02D4AB9B-C892-4906-A777-3955D9B1797B}">
      <dgm:prSet/>
      <dgm:spPr/>
      <dgm:t>
        <a:bodyPr/>
        <a:lstStyle/>
        <a:p>
          <a:pPr>
            <a:lnSpc>
              <a:spcPct val="100000"/>
            </a:lnSpc>
          </a:pPr>
          <a:r>
            <a:rPr lang="en-US">
              <a:latin typeface="Arial" panose="020B0604020202020204" pitchFamily="34" charset="0"/>
              <a:cs typeface="Arial" panose="020B0604020202020204" pitchFamily="34" charset="0"/>
            </a:rPr>
            <a:t>Serious mental illness</a:t>
          </a:r>
        </a:p>
      </dgm:t>
    </dgm:pt>
    <dgm:pt modelId="{1BCF77FA-64C3-4D92-8A13-13C66290CFE2}" type="parTrans" cxnId="{DB8D80AE-8345-4775-8E96-FE4D4C592167}">
      <dgm:prSet/>
      <dgm:spPr/>
      <dgm:t>
        <a:bodyPr/>
        <a:lstStyle/>
        <a:p>
          <a:endParaRPr lang="en-US"/>
        </a:p>
      </dgm:t>
    </dgm:pt>
    <dgm:pt modelId="{081FF6AF-7D01-4155-9616-3644788FEA87}" type="sibTrans" cxnId="{DB8D80AE-8345-4775-8E96-FE4D4C592167}">
      <dgm:prSet/>
      <dgm:spPr/>
      <dgm:t>
        <a:bodyPr/>
        <a:lstStyle/>
        <a:p>
          <a:endParaRPr lang="en-US"/>
        </a:p>
      </dgm:t>
    </dgm:pt>
    <dgm:pt modelId="{33CCD405-6B41-4BA8-81BE-F4FADE96B2D4}">
      <dgm:prSet/>
      <dgm:spPr/>
      <dgm:t>
        <a:bodyPr/>
        <a:lstStyle/>
        <a:p>
          <a:pPr>
            <a:lnSpc>
              <a:spcPct val="100000"/>
            </a:lnSpc>
          </a:pPr>
          <a:r>
            <a:rPr lang="en-US">
              <a:latin typeface="Arial" panose="020B0604020202020204" pitchFamily="34" charset="0"/>
              <a:cs typeface="Arial" panose="020B0604020202020204" pitchFamily="34" charset="0"/>
            </a:rPr>
            <a:t>Behavioral health workforce development</a:t>
          </a:r>
        </a:p>
      </dgm:t>
    </dgm:pt>
    <dgm:pt modelId="{97894451-563B-4137-97A0-0B8AC20F4521}" type="parTrans" cxnId="{8D46FF78-C4CE-4F59-98EB-E2BD6919D5B3}">
      <dgm:prSet/>
      <dgm:spPr/>
      <dgm:t>
        <a:bodyPr/>
        <a:lstStyle/>
        <a:p>
          <a:endParaRPr lang="en-US"/>
        </a:p>
      </dgm:t>
    </dgm:pt>
    <dgm:pt modelId="{4561E2AF-F798-43FA-A702-22A7E5A04A8D}" type="sibTrans" cxnId="{8D46FF78-C4CE-4F59-98EB-E2BD6919D5B3}">
      <dgm:prSet/>
      <dgm:spPr/>
      <dgm:t>
        <a:bodyPr/>
        <a:lstStyle/>
        <a:p>
          <a:endParaRPr lang="en-US"/>
        </a:p>
      </dgm:t>
    </dgm:pt>
    <dgm:pt modelId="{4F746260-F8DB-43C3-9F58-0161760630F3}" type="pres">
      <dgm:prSet presAssocID="{99C0A058-4F0E-474D-936A-B0FB4A9D50C4}" presName="root" presStyleCnt="0">
        <dgm:presLayoutVars>
          <dgm:dir/>
          <dgm:resizeHandles val="exact"/>
        </dgm:presLayoutVars>
      </dgm:prSet>
      <dgm:spPr/>
      <dgm:t>
        <a:bodyPr/>
        <a:lstStyle/>
        <a:p>
          <a:endParaRPr lang="en-US"/>
        </a:p>
      </dgm:t>
    </dgm:pt>
    <dgm:pt modelId="{3CC263BA-BD99-405E-9FC7-3C70FBCA0896}" type="pres">
      <dgm:prSet presAssocID="{5D3295D3-AB2C-4D81-ADD6-6F4AE3CCFA29}" presName="compNode" presStyleCnt="0"/>
      <dgm:spPr/>
    </dgm:pt>
    <dgm:pt modelId="{41955448-3D24-4C97-ADFA-04A8321EC649}" type="pres">
      <dgm:prSet presAssocID="{5D3295D3-AB2C-4D81-ADD6-6F4AE3CCFA29}" presName="bgRect" presStyleLbl="bgShp" presStyleIdx="0" presStyleCnt="4"/>
      <dgm:spPr/>
    </dgm:pt>
    <dgm:pt modelId="{61424AF4-AB6E-4660-ABC6-90DFE8D7068B}" type="pres">
      <dgm:prSet presAssocID="{5D3295D3-AB2C-4D81-ADD6-6F4AE3CCFA29}"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17AFE0D6-ABA6-426A-A10C-D6323CA5E690}" type="pres">
      <dgm:prSet presAssocID="{5D3295D3-AB2C-4D81-ADD6-6F4AE3CCFA29}" presName="spaceRect" presStyleCnt="0"/>
      <dgm:spPr/>
    </dgm:pt>
    <dgm:pt modelId="{FFCBD2EE-711B-47EC-8DF2-B7592BEE6D2F}" type="pres">
      <dgm:prSet presAssocID="{5D3295D3-AB2C-4D81-ADD6-6F4AE3CCFA29}" presName="parTx" presStyleLbl="revTx" presStyleIdx="0" presStyleCnt="4">
        <dgm:presLayoutVars>
          <dgm:chMax val="0"/>
          <dgm:chPref val="0"/>
        </dgm:presLayoutVars>
      </dgm:prSet>
      <dgm:spPr/>
      <dgm:t>
        <a:bodyPr/>
        <a:lstStyle/>
        <a:p>
          <a:endParaRPr lang="en-US"/>
        </a:p>
      </dgm:t>
    </dgm:pt>
    <dgm:pt modelId="{FB4A231B-1C39-4911-94A8-7F96EF803B90}" type="pres">
      <dgm:prSet presAssocID="{64B31964-3415-4496-A709-86184AC9464F}" presName="sibTrans" presStyleCnt="0"/>
      <dgm:spPr/>
    </dgm:pt>
    <dgm:pt modelId="{74402E0A-9298-4FE7-995B-C0707C7605E2}" type="pres">
      <dgm:prSet presAssocID="{6D36FD18-EC3A-4849-8165-C3ADD38F952F}" presName="compNode" presStyleCnt="0"/>
      <dgm:spPr/>
    </dgm:pt>
    <dgm:pt modelId="{BD24D405-73DE-430E-8827-7B0DA92D29EE}" type="pres">
      <dgm:prSet presAssocID="{6D36FD18-EC3A-4849-8165-C3ADD38F952F}" presName="bgRect" presStyleLbl="bgShp" presStyleIdx="1" presStyleCnt="4"/>
      <dgm:spPr/>
    </dgm:pt>
    <dgm:pt modelId="{E6E1EF8C-2CBD-4681-B566-E69B22818E61}" type="pres">
      <dgm:prSet presAssocID="{6D36FD18-EC3A-4849-8165-C3ADD38F952F}"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A516DA23-D0FF-47E4-BFAC-FB1B96081154}" type="pres">
      <dgm:prSet presAssocID="{6D36FD18-EC3A-4849-8165-C3ADD38F952F}" presName="spaceRect" presStyleCnt="0"/>
      <dgm:spPr/>
    </dgm:pt>
    <dgm:pt modelId="{6B1C43F3-553A-4EE6-ACB0-65C7E8B2E31E}" type="pres">
      <dgm:prSet presAssocID="{6D36FD18-EC3A-4849-8165-C3ADD38F952F}" presName="parTx" presStyleLbl="revTx" presStyleIdx="1" presStyleCnt="4">
        <dgm:presLayoutVars>
          <dgm:chMax val="0"/>
          <dgm:chPref val="0"/>
        </dgm:presLayoutVars>
      </dgm:prSet>
      <dgm:spPr/>
      <dgm:t>
        <a:bodyPr/>
        <a:lstStyle/>
        <a:p>
          <a:endParaRPr lang="en-US"/>
        </a:p>
      </dgm:t>
    </dgm:pt>
    <dgm:pt modelId="{44A1EC5B-2FCE-4F00-9C46-EFE449DAB6CB}" type="pres">
      <dgm:prSet presAssocID="{7FB50A22-1867-4886-80D5-0A436F25874F}" presName="sibTrans" presStyleCnt="0"/>
      <dgm:spPr/>
    </dgm:pt>
    <dgm:pt modelId="{FFB14B56-962F-47EC-A2E3-14652255127A}" type="pres">
      <dgm:prSet presAssocID="{02D4AB9B-C892-4906-A777-3955D9B1797B}" presName="compNode" presStyleCnt="0"/>
      <dgm:spPr/>
    </dgm:pt>
    <dgm:pt modelId="{B6F603E9-2E5D-4E05-BEAC-653B1D0FE1EF}" type="pres">
      <dgm:prSet presAssocID="{02D4AB9B-C892-4906-A777-3955D9B1797B}" presName="bgRect" presStyleLbl="bgShp" presStyleIdx="2" presStyleCnt="4"/>
      <dgm:spPr/>
    </dgm:pt>
    <dgm:pt modelId="{5FAAF56D-B8E3-44B2-819D-1FE7B87FDEDC}" type="pres">
      <dgm:prSet presAssocID="{02D4AB9B-C892-4906-A777-3955D9B1797B}"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6CE94BBE-1FD8-41E3-8C95-346031AE0025}" type="pres">
      <dgm:prSet presAssocID="{02D4AB9B-C892-4906-A777-3955D9B1797B}" presName="spaceRect" presStyleCnt="0"/>
      <dgm:spPr/>
    </dgm:pt>
    <dgm:pt modelId="{2D1C8D4A-8835-479E-B766-C692F1BC5F9B}" type="pres">
      <dgm:prSet presAssocID="{02D4AB9B-C892-4906-A777-3955D9B1797B}" presName="parTx" presStyleLbl="revTx" presStyleIdx="2" presStyleCnt="4">
        <dgm:presLayoutVars>
          <dgm:chMax val="0"/>
          <dgm:chPref val="0"/>
        </dgm:presLayoutVars>
      </dgm:prSet>
      <dgm:spPr/>
      <dgm:t>
        <a:bodyPr/>
        <a:lstStyle/>
        <a:p>
          <a:endParaRPr lang="en-US"/>
        </a:p>
      </dgm:t>
    </dgm:pt>
    <dgm:pt modelId="{3376CDC2-754B-44ED-9416-75F8A7B927B0}" type="pres">
      <dgm:prSet presAssocID="{081FF6AF-7D01-4155-9616-3644788FEA87}" presName="sibTrans" presStyleCnt="0"/>
      <dgm:spPr/>
    </dgm:pt>
    <dgm:pt modelId="{4BBEBABB-ADAA-4601-9F4E-CFD84D60F970}" type="pres">
      <dgm:prSet presAssocID="{33CCD405-6B41-4BA8-81BE-F4FADE96B2D4}" presName="compNode" presStyleCnt="0"/>
      <dgm:spPr/>
    </dgm:pt>
    <dgm:pt modelId="{9301947C-0839-4B48-86AF-9560F0987B01}" type="pres">
      <dgm:prSet presAssocID="{33CCD405-6B41-4BA8-81BE-F4FADE96B2D4}" presName="bgRect" presStyleLbl="bgShp" presStyleIdx="3" presStyleCnt="4"/>
      <dgm:spPr/>
    </dgm:pt>
    <dgm:pt modelId="{AAD086C8-7DF8-46D8-98DE-CC4221515B50}" type="pres">
      <dgm:prSet presAssocID="{33CCD405-6B41-4BA8-81BE-F4FADE96B2D4}"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EFF8B186-135C-4F6F-9B36-9450CBCA890B}" type="pres">
      <dgm:prSet presAssocID="{33CCD405-6B41-4BA8-81BE-F4FADE96B2D4}" presName="spaceRect" presStyleCnt="0"/>
      <dgm:spPr/>
    </dgm:pt>
    <dgm:pt modelId="{44F516C4-DFBB-45CA-9126-DBE4D2188068}" type="pres">
      <dgm:prSet presAssocID="{33CCD405-6B41-4BA8-81BE-F4FADE96B2D4}" presName="parTx" presStyleLbl="revTx" presStyleIdx="3" presStyleCnt="4">
        <dgm:presLayoutVars>
          <dgm:chMax val="0"/>
          <dgm:chPref val="0"/>
        </dgm:presLayoutVars>
      </dgm:prSet>
      <dgm:spPr/>
      <dgm:t>
        <a:bodyPr/>
        <a:lstStyle/>
        <a:p>
          <a:endParaRPr lang="en-US"/>
        </a:p>
      </dgm:t>
    </dgm:pt>
  </dgm:ptLst>
  <dgm:cxnLst>
    <dgm:cxn modelId="{41CC83E5-760F-4E62-867C-8C21DE16C9DD}" type="presOf" srcId="{02D4AB9B-C892-4906-A777-3955D9B1797B}" destId="{2D1C8D4A-8835-479E-B766-C692F1BC5F9B}" srcOrd="0" destOrd="0" presId="urn:microsoft.com/office/officeart/2018/2/layout/IconVerticalSolidList"/>
    <dgm:cxn modelId="{C4F17F86-5AC9-4C34-A4AD-0F7FF896E4DE}" type="presOf" srcId="{33CCD405-6B41-4BA8-81BE-F4FADE96B2D4}" destId="{44F516C4-DFBB-45CA-9126-DBE4D2188068}" srcOrd="0" destOrd="0" presId="urn:microsoft.com/office/officeart/2018/2/layout/IconVerticalSolidList"/>
    <dgm:cxn modelId="{620E5503-9188-48FB-ADA1-52F5207326A7}" srcId="{99C0A058-4F0E-474D-936A-B0FB4A9D50C4}" destId="{6D36FD18-EC3A-4849-8165-C3ADD38F952F}" srcOrd="1" destOrd="0" parTransId="{192260D8-F584-463A-AC78-B2E770CD793A}" sibTransId="{7FB50A22-1867-4886-80D5-0A436F25874F}"/>
    <dgm:cxn modelId="{D2AD6DB6-7CC7-4466-A884-FB29EF84CEB4}" type="presOf" srcId="{5D3295D3-AB2C-4D81-ADD6-6F4AE3CCFA29}" destId="{FFCBD2EE-711B-47EC-8DF2-B7592BEE6D2F}" srcOrd="0" destOrd="0" presId="urn:microsoft.com/office/officeart/2018/2/layout/IconVerticalSolidList"/>
    <dgm:cxn modelId="{8D46FF78-C4CE-4F59-98EB-E2BD6919D5B3}" srcId="{99C0A058-4F0E-474D-936A-B0FB4A9D50C4}" destId="{33CCD405-6B41-4BA8-81BE-F4FADE96B2D4}" srcOrd="3" destOrd="0" parTransId="{97894451-563B-4137-97A0-0B8AC20F4521}" sibTransId="{4561E2AF-F798-43FA-A702-22A7E5A04A8D}"/>
    <dgm:cxn modelId="{77BC7C47-FD53-49CD-B6C4-CCC704D4CB6E}" type="presOf" srcId="{6D36FD18-EC3A-4849-8165-C3ADD38F952F}" destId="{6B1C43F3-553A-4EE6-ACB0-65C7E8B2E31E}" srcOrd="0" destOrd="0" presId="urn:microsoft.com/office/officeart/2018/2/layout/IconVerticalSolidList"/>
    <dgm:cxn modelId="{49F20B7C-50B0-473D-AA99-C22F1579918E}" srcId="{99C0A058-4F0E-474D-936A-B0FB4A9D50C4}" destId="{5D3295D3-AB2C-4D81-ADD6-6F4AE3CCFA29}" srcOrd="0" destOrd="0" parTransId="{75A38EBA-4372-4729-8C14-4B9F276E7948}" sibTransId="{64B31964-3415-4496-A709-86184AC9464F}"/>
    <dgm:cxn modelId="{DB8D80AE-8345-4775-8E96-FE4D4C592167}" srcId="{99C0A058-4F0E-474D-936A-B0FB4A9D50C4}" destId="{02D4AB9B-C892-4906-A777-3955D9B1797B}" srcOrd="2" destOrd="0" parTransId="{1BCF77FA-64C3-4D92-8A13-13C66290CFE2}" sibTransId="{081FF6AF-7D01-4155-9616-3644788FEA87}"/>
    <dgm:cxn modelId="{5DC32A2B-3343-4473-A208-37EE2F4E68E1}" type="presOf" srcId="{99C0A058-4F0E-474D-936A-B0FB4A9D50C4}" destId="{4F746260-F8DB-43C3-9F58-0161760630F3}" srcOrd="0" destOrd="0" presId="urn:microsoft.com/office/officeart/2018/2/layout/IconVerticalSolidList"/>
    <dgm:cxn modelId="{8C6E7469-ED03-427A-9ECD-70E02B5BF2B9}" type="presParOf" srcId="{4F746260-F8DB-43C3-9F58-0161760630F3}" destId="{3CC263BA-BD99-405E-9FC7-3C70FBCA0896}" srcOrd="0" destOrd="0" presId="urn:microsoft.com/office/officeart/2018/2/layout/IconVerticalSolidList"/>
    <dgm:cxn modelId="{D62E50A3-954D-4540-9556-249A96FA0353}" type="presParOf" srcId="{3CC263BA-BD99-405E-9FC7-3C70FBCA0896}" destId="{41955448-3D24-4C97-ADFA-04A8321EC649}" srcOrd="0" destOrd="0" presId="urn:microsoft.com/office/officeart/2018/2/layout/IconVerticalSolidList"/>
    <dgm:cxn modelId="{61CBE715-6A29-4398-842F-D5C8D874B4BB}" type="presParOf" srcId="{3CC263BA-BD99-405E-9FC7-3C70FBCA0896}" destId="{61424AF4-AB6E-4660-ABC6-90DFE8D7068B}" srcOrd="1" destOrd="0" presId="urn:microsoft.com/office/officeart/2018/2/layout/IconVerticalSolidList"/>
    <dgm:cxn modelId="{64B802A7-85F4-49E1-BD02-FDE6F585B3DB}" type="presParOf" srcId="{3CC263BA-BD99-405E-9FC7-3C70FBCA0896}" destId="{17AFE0D6-ABA6-426A-A10C-D6323CA5E690}" srcOrd="2" destOrd="0" presId="urn:microsoft.com/office/officeart/2018/2/layout/IconVerticalSolidList"/>
    <dgm:cxn modelId="{A63E783E-806D-4FB9-8F38-C79889C9F4C8}" type="presParOf" srcId="{3CC263BA-BD99-405E-9FC7-3C70FBCA0896}" destId="{FFCBD2EE-711B-47EC-8DF2-B7592BEE6D2F}" srcOrd="3" destOrd="0" presId="urn:microsoft.com/office/officeart/2018/2/layout/IconVerticalSolidList"/>
    <dgm:cxn modelId="{6B5BEFE8-125A-4BEB-A928-A184B5C7549B}" type="presParOf" srcId="{4F746260-F8DB-43C3-9F58-0161760630F3}" destId="{FB4A231B-1C39-4911-94A8-7F96EF803B90}" srcOrd="1" destOrd="0" presId="urn:microsoft.com/office/officeart/2018/2/layout/IconVerticalSolidList"/>
    <dgm:cxn modelId="{4F724FDB-6586-4F73-80F4-9971D1C88E78}" type="presParOf" srcId="{4F746260-F8DB-43C3-9F58-0161760630F3}" destId="{74402E0A-9298-4FE7-995B-C0707C7605E2}" srcOrd="2" destOrd="0" presId="urn:microsoft.com/office/officeart/2018/2/layout/IconVerticalSolidList"/>
    <dgm:cxn modelId="{12CA27FA-88A6-4E96-8013-5B6AC7CB3045}" type="presParOf" srcId="{74402E0A-9298-4FE7-995B-C0707C7605E2}" destId="{BD24D405-73DE-430E-8827-7B0DA92D29EE}" srcOrd="0" destOrd="0" presId="urn:microsoft.com/office/officeart/2018/2/layout/IconVerticalSolidList"/>
    <dgm:cxn modelId="{F9D87284-6BCF-4063-8014-14255DD766E6}" type="presParOf" srcId="{74402E0A-9298-4FE7-995B-C0707C7605E2}" destId="{E6E1EF8C-2CBD-4681-B566-E69B22818E61}" srcOrd="1" destOrd="0" presId="urn:microsoft.com/office/officeart/2018/2/layout/IconVerticalSolidList"/>
    <dgm:cxn modelId="{2B0D918C-23FB-48A9-A338-1FB8B4E8729B}" type="presParOf" srcId="{74402E0A-9298-4FE7-995B-C0707C7605E2}" destId="{A516DA23-D0FF-47E4-BFAC-FB1B96081154}" srcOrd="2" destOrd="0" presId="urn:microsoft.com/office/officeart/2018/2/layout/IconVerticalSolidList"/>
    <dgm:cxn modelId="{1FF78027-27A7-418D-8453-B5B02C3C5B67}" type="presParOf" srcId="{74402E0A-9298-4FE7-995B-C0707C7605E2}" destId="{6B1C43F3-553A-4EE6-ACB0-65C7E8B2E31E}" srcOrd="3" destOrd="0" presId="urn:microsoft.com/office/officeart/2018/2/layout/IconVerticalSolidList"/>
    <dgm:cxn modelId="{D3A6767C-5D62-4989-B576-09487BA7E4C0}" type="presParOf" srcId="{4F746260-F8DB-43C3-9F58-0161760630F3}" destId="{44A1EC5B-2FCE-4F00-9C46-EFE449DAB6CB}" srcOrd="3" destOrd="0" presId="urn:microsoft.com/office/officeart/2018/2/layout/IconVerticalSolidList"/>
    <dgm:cxn modelId="{A5B4929E-121C-4CAB-8E59-1EA86CFF753E}" type="presParOf" srcId="{4F746260-F8DB-43C3-9F58-0161760630F3}" destId="{FFB14B56-962F-47EC-A2E3-14652255127A}" srcOrd="4" destOrd="0" presId="urn:microsoft.com/office/officeart/2018/2/layout/IconVerticalSolidList"/>
    <dgm:cxn modelId="{D617F2EB-A63E-476E-AB17-8D5060643035}" type="presParOf" srcId="{FFB14B56-962F-47EC-A2E3-14652255127A}" destId="{B6F603E9-2E5D-4E05-BEAC-653B1D0FE1EF}" srcOrd="0" destOrd="0" presId="urn:microsoft.com/office/officeart/2018/2/layout/IconVerticalSolidList"/>
    <dgm:cxn modelId="{B910F4A4-E3CC-4779-BA08-9C805E58409A}" type="presParOf" srcId="{FFB14B56-962F-47EC-A2E3-14652255127A}" destId="{5FAAF56D-B8E3-44B2-819D-1FE7B87FDEDC}" srcOrd="1" destOrd="0" presId="urn:microsoft.com/office/officeart/2018/2/layout/IconVerticalSolidList"/>
    <dgm:cxn modelId="{23FBB4D1-BE8A-43C2-A4CB-A0FAE70F26D5}" type="presParOf" srcId="{FFB14B56-962F-47EC-A2E3-14652255127A}" destId="{6CE94BBE-1FD8-41E3-8C95-346031AE0025}" srcOrd="2" destOrd="0" presId="urn:microsoft.com/office/officeart/2018/2/layout/IconVerticalSolidList"/>
    <dgm:cxn modelId="{A0F1AF4A-B44A-4D3E-8F6D-E2DD15655405}" type="presParOf" srcId="{FFB14B56-962F-47EC-A2E3-14652255127A}" destId="{2D1C8D4A-8835-479E-B766-C692F1BC5F9B}" srcOrd="3" destOrd="0" presId="urn:microsoft.com/office/officeart/2018/2/layout/IconVerticalSolidList"/>
    <dgm:cxn modelId="{79A52683-0F4F-46F8-A768-7E2CCA2ED348}" type="presParOf" srcId="{4F746260-F8DB-43C3-9F58-0161760630F3}" destId="{3376CDC2-754B-44ED-9416-75F8A7B927B0}" srcOrd="5" destOrd="0" presId="urn:microsoft.com/office/officeart/2018/2/layout/IconVerticalSolidList"/>
    <dgm:cxn modelId="{B183F51F-7D38-4763-BF14-AF13AC662832}" type="presParOf" srcId="{4F746260-F8DB-43C3-9F58-0161760630F3}" destId="{4BBEBABB-ADAA-4601-9F4E-CFD84D60F970}" srcOrd="6" destOrd="0" presId="urn:microsoft.com/office/officeart/2018/2/layout/IconVerticalSolidList"/>
    <dgm:cxn modelId="{CE14DBD9-E62D-4DFC-A64A-5A6DB1983FFE}" type="presParOf" srcId="{4BBEBABB-ADAA-4601-9F4E-CFD84D60F970}" destId="{9301947C-0839-4B48-86AF-9560F0987B01}" srcOrd="0" destOrd="0" presId="urn:microsoft.com/office/officeart/2018/2/layout/IconVerticalSolidList"/>
    <dgm:cxn modelId="{CD335B55-119B-4703-8BAE-F41C11DF0EC3}" type="presParOf" srcId="{4BBEBABB-ADAA-4601-9F4E-CFD84D60F970}" destId="{AAD086C8-7DF8-46D8-98DE-CC4221515B50}" srcOrd="1" destOrd="0" presId="urn:microsoft.com/office/officeart/2018/2/layout/IconVerticalSolidList"/>
    <dgm:cxn modelId="{E76F140E-52D3-4172-88E0-F1BB36D9A795}" type="presParOf" srcId="{4BBEBABB-ADAA-4601-9F4E-CFD84D60F970}" destId="{EFF8B186-135C-4F6F-9B36-9450CBCA890B}" srcOrd="2" destOrd="0" presId="urn:microsoft.com/office/officeart/2018/2/layout/IconVerticalSolidList"/>
    <dgm:cxn modelId="{135EE854-8C39-40AB-9F6A-D0774A6F8151}" type="presParOf" srcId="{4BBEBABB-ADAA-4601-9F4E-CFD84D60F970}" destId="{44F516C4-DFBB-45CA-9126-DBE4D218806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178F65C-9DFB-453D-B108-FE6F2EC3180B}"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CAD6D334-8027-4BF7-80F9-A69B4ADB08B8}">
      <dgm:prSet/>
      <dgm:spPr>
        <a:solidFill>
          <a:srgbClr val="00467F"/>
        </a:solidFill>
      </dgm:spPr>
      <dgm:t>
        <a:bodyPr/>
        <a:lstStyle/>
        <a:p>
          <a:r>
            <a:rPr lang="en-US"/>
            <a:t>Measure of perceived disability</a:t>
          </a:r>
        </a:p>
      </dgm:t>
    </dgm:pt>
    <dgm:pt modelId="{7FDFC39C-9434-4C33-B686-66C63FBB7787}" type="parTrans" cxnId="{DC0B7C37-27B2-4BFC-AF7F-CE250088CA6E}">
      <dgm:prSet/>
      <dgm:spPr/>
      <dgm:t>
        <a:bodyPr/>
        <a:lstStyle/>
        <a:p>
          <a:endParaRPr lang="en-US"/>
        </a:p>
      </dgm:t>
    </dgm:pt>
    <dgm:pt modelId="{B60BDBB8-2B0E-4764-8D1C-352298F3DE75}" type="sibTrans" cxnId="{DC0B7C37-27B2-4BFC-AF7F-CE250088CA6E}">
      <dgm:prSet/>
      <dgm:spPr/>
      <dgm:t>
        <a:bodyPr/>
        <a:lstStyle/>
        <a:p>
          <a:endParaRPr lang="en-US"/>
        </a:p>
      </dgm:t>
    </dgm:pt>
    <dgm:pt modelId="{1FAA8A51-81A8-4C99-9F58-07D037E4EDA3}">
      <dgm:prSet/>
      <dgm:spPr>
        <a:solidFill>
          <a:srgbClr val="00467F"/>
        </a:solidFill>
      </dgm:spPr>
      <dgm:t>
        <a:bodyPr/>
        <a:lstStyle/>
        <a:p>
          <a:r>
            <a:rPr lang="en-US"/>
            <a:t>10 question Likert asks about pain and functional ability across 10 domains:</a:t>
          </a:r>
        </a:p>
      </dgm:t>
    </dgm:pt>
    <dgm:pt modelId="{CD45BC75-BEE7-4633-BE1E-4A7278AA8EB6}" type="parTrans" cxnId="{F773FEB4-4343-4638-9A4D-23DFA93380C5}">
      <dgm:prSet/>
      <dgm:spPr/>
      <dgm:t>
        <a:bodyPr/>
        <a:lstStyle/>
        <a:p>
          <a:endParaRPr lang="en-US"/>
        </a:p>
      </dgm:t>
    </dgm:pt>
    <dgm:pt modelId="{1EA7EA62-9147-4CBC-9E52-CD1E6502C6A5}" type="sibTrans" cxnId="{F773FEB4-4343-4638-9A4D-23DFA93380C5}">
      <dgm:prSet/>
      <dgm:spPr/>
      <dgm:t>
        <a:bodyPr/>
        <a:lstStyle/>
        <a:p>
          <a:endParaRPr lang="en-US"/>
        </a:p>
      </dgm:t>
    </dgm:pt>
    <dgm:pt modelId="{16C28A62-3211-4D72-AD48-66EF308504AF}">
      <dgm:prSet custT="1"/>
      <dgm:spPr>
        <a:solidFill>
          <a:srgbClr val="B2CEE7">
            <a:alpha val="89804"/>
          </a:srgbClr>
        </a:solidFill>
      </dgm:spPr>
      <dgm:t>
        <a:bodyPr vert="vert270"/>
        <a:lstStyle/>
        <a:p>
          <a:r>
            <a:rPr lang="en-US" sz="1000"/>
            <a:t>Pain Intensity</a:t>
          </a:r>
        </a:p>
      </dgm:t>
    </dgm:pt>
    <dgm:pt modelId="{2AA084AE-1F8B-4FFC-B2CF-D3648E9D800C}" type="parTrans" cxnId="{C2D15A86-F0CA-450B-BB53-63DEAC200E36}">
      <dgm:prSet/>
      <dgm:spPr/>
      <dgm:t>
        <a:bodyPr/>
        <a:lstStyle/>
        <a:p>
          <a:endParaRPr lang="en-US"/>
        </a:p>
      </dgm:t>
    </dgm:pt>
    <dgm:pt modelId="{CB88EA79-D512-40AF-ACF2-C33614D08F6B}" type="sibTrans" cxnId="{C2D15A86-F0CA-450B-BB53-63DEAC200E36}">
      <dgm:prSet/>
      <dgm:spPr/>
      <dgm:t>
        <a:bodyPr/>
        <a:lstStyle/>
        <a:p>
          <a:endParaRPr lang="en-US"/>
        </a:p>
      </dgm:t>
    </dgm:pt>
    <dgm:pt modelId="{AD43BDA2-F041-4338-8364-F86888BD0BD3}">
      <dgm:prSet custT="1"/>
      <dgm:spPr>
        <a:solidFill>
          <a:srgbClr val="B2CEE7">
            <a:alpha val="89804"/>
          </a:srgbClr>
        </a:solidFill>
      </dgm:spPr>
      <dgm:t>
        <a:bodyPr vert="vert270"/>
        <a:lstStyle/>
        <a:p>
          <a:r>
            <a:rPr lang="en-US" sz="1000"/>
            <a:t>Personal Care</a:t>
          </a:r>
        </a:p>
      </dgm:t>
    </dgm:pt>
    <dgm:pt modelId="{12B3950A-F5CA-482C-B60D-A1CE991A04EF}" type="parTrans" cxnId="{D090C9DC-3692-4DED-8FB2-EA450CD93E92}">
      <dgm:prSet/>
      <dgm:spPr/>
      <dgm:t>
        <a:bodyPr/>
        <a:lstStyle/>
        <a:p>
          <a:endParaRPr lang="en-US"/>
        </a:p>
      </dgm:t>
    </dgm:pt>
    <dgm:pt modelId="{29158CA8-F95D-46E6-BEA5-61D7DDD6D7AA}" type="sibTrans" cxnId="{D090C9DC-3692-4DED-8FB2-EA450CD93E92}">
      <dgm:prSet/>
      <dgm:spPr/>
      <dgm:t>
        <a:bodyPr/>
        <a:lstStyle/>
        <a:p>
          <a:endParaRPr lang="en-US"/>
        </a:p>
      </dgm:t>
    </dgm:pt>
    <dgm:pt modelId="{BD6F0A1B-CCC1-40F3-B257-A7EC9E0F3EEF}">
      <dgm:prSet custT="1"/>
      <dgm:spPr>
        <a:solidFill>
          <a:srgbClr val="B2CEE7">
            <a:alpha val="89804"/>
          </a:srgbClr>
        </a:solidFill>
      </dgm:spPr>
      <dgm:t>
        <a:bodyPr vert="vert270"/>
        <a:lstStyle/>
        <a:p>
          <a:r>
            <a:rPr lang="en-US" sz="1000"/>
            <a:t>Lifting</a:t>
          </a:r>
        </a:p>
      </dgm:t>
    </dgm:pt>
    <dgm:pt modelId="{4682D2DF-44E4-41EF-B53D-720EFAAE7FD6}" type="parTrans" cxnId="{551D6C4E-E2F7-4A03-9D77-286205B00B75}">
      <dgm:prSet/>
      <dgm:spPr/>
      <dgm:t>
        <a:bodyPr/>
        <a:lstStyle/>
        <a:p>
          <a:endParaRPr lang="en-US"/>
        </a:p>
      </dgm:t>
    </dgm:pt>
    <dgm:pt modelId="{D4091C11-F25F-43CE-8A96-381324D1DC0B}" type="sibTrans" cxnId="{551D6C4E-E2F7-4A03-9D77-286205B00B75}">
      <dgm:prSet/>
      <dgm:spPr/>
      <dgm:t>
        <a:bodyPr/>
        <a:lstStyle/>
        <a:p>
          <a:endParaRPr lang="en-US"/>
        </a:p>
      </dgm:t>
    </dgm:pt>
    <dgm:pt modelId="{9CD52B9B-C661-47F5-BA02-464C07B85C99}">
      <dgm:prSet custT="1"/>
      <dgm:spPr>
        <a:solidFill>
          <a:srgbClr val="B2CEE7">
            <a:alpha val="89804"/>
          </a:srgbClr>
        </a:solidFill>
      </dgm:spPr>
      <dgm:t>
        <a:bodyPr vert="vert270"/>
        <a:lstStyle/>
        <a:p>
          <a:r>
            <a:rPr lang="en-US" sz="1000"/>
            <a:t>Walking</a:t>
          </a:r>
        </a:p>
      </dgm:t>
    </dgm:pt>
    <dgm:pt modelId="{1064A2E9-125C-4DB9-953A-18314A5D0F64}" type="parTrans" cxnId="{1B9906D3-2B60-43A5-AD4E-986E56D367CA}">
      <dgm:prSet/>
      <dgm:spPr/>
      <dgm:t>
        <a:bodyPr/>
        <a:lstStyle/>
        <a:p>
          <a:endParaRPr lang="en-US"/>
        </a:p>
      </dgm:t>
    </dgm:pt>
    <dgm:pt modelId="{280E0334-AD2E-4836-90B4-B6C7F31E0DDC}" type="sibTrans" cxnId="{1B9906D3-2B60-43A5-AD4E-986E56D367CA}">
      <dgm:prSet/>
      <dgm:spPr/>
      <dgm:t>
        <a:bodyPr/>
        <a:lstStyle/>
        <a:p>
          <a:endParaRPr lang="en-US"/>
        </a:p>
      </dgm:t>
    </dgm:pt>
    <dgm:pt modelId="{915F9D1A-F61C-4A0A-88C2-2D619C4276DF}">
      <dgm:prSet custT="1"/>
      <dgm:spPr>
        <a:solidFill>
          <a:srgbClr val="B2CEE7">
            <a:alpha val="89804"/>
          </a:srgbClr>
        </a:solidFill>
      </dgm:spPr>
      <dgm:t>
        <a:bodyPr vert="vert270"/>
        <a:lstStyle/>
        <a:p>
          <a:r>
            <a:rPr lang="en-US" sz="1000"/>
            <a:t>Sitting</a:t>
          </a:r>
        </a:p>
      </dgm:t>
    </dgm:pt>
    <dgm:pt modelId="{24484075-4905-4DD5-9109-7CAAAAB47764}" type="parTrans" cxnId="{502106D9-75A1-4A2F-A0ED-FD7B8BC68324}">
      <dgm:prSet/>
      <dgm:spPr/>
      <dgm:t>
        <a:bodyPr/>
        <a:lstStyle/>
        <a:p>
          <a:endParaRPr lang="en-US"/>
        </a:p>
      </dgm:t>
    </dgm:pt>
    <dgm:pt modelId="{0B5A832F-5B8E-4EA3-A682-099E4BCB8BF4}" type="sibTrans" cxnId="{502106D9-75A1-4A2F-A0ED-FD7B8BC68324}">
      <dgm:prSet/>
      <dgm:spPr/>
      <dgm:t>
        <a:bodyPr/>
        <a:lstStyle/>
        <a:p>
          <a:endParaRPr lang="en-US"/>
        </a:p>
      </dgm:t>
    </dgm:pt>
    <dgm:pt modelId="{8CD67651-7396-44F1-948B-59D301C1540E}">
      <dgm:prSet custT="1"/>
      <dgm:spPr>
        <a:solidFill>
          <a:srgbClr val="B2CEE7">
            <a:alpha val="89804"/>
          </a:srgbClr>
        </a:solidFill>
      </dgm:spPr>
      <dgm:t>
        <a:bodyPr vert="vert270"/>
        <a:lstStyle/>
        <a:p>
          <a:r>
            <a:rPr lang="en-US" sz="1000"/>
            <a:t>Standing</a:t>
          </a:r>
        </a:p>
      </dgm:t>
    </dgm:pt>
    <dgm:pt modelId="{FECD5711-9B4A-4207-8E3C-3CD15321826C}" type="parTrans" cxnId="{9031B920-DC3D-492A-8AC5-1CCCDC4AC863}">
      <dgm:prSet/>
      <dgm:spPr/>
      <dgm:t>
        <a:bodyPr/>
        <a:lstStyle/>
        <a:p>
          <a:endParaRPr lang="en-US"/>
        </a:p>
      </dgm:t>
    </dgm:pt>
    <dgm:pt modelId="{FA12095B-E653-4193-AE08-156947144E5C}" type="sibTrans" cxnId="{9031B920-DC3D-492A-8AC5-1CCCDC4AC863}">
      <dgm:prSet/>
      <dgm:spPr/>
      <dgm:t>
        <a:bodyPr/>
        <a:lstStyle/>
        <a:p>
          <a:endParaRPr lang="en-US"/>
        </a:p>
      </dgm:t>
    </dgm:pt>
    <dgm:pt modelId="{30C23E60-FC63-491C-B98C-82E8B89E2F52}">
      <dgm:prSet custT="1"/>
      <dgm:spPr>
        <a:solidFill>
          <a:srgbClr val="B2CEE7">
            <a:alpha val="89804"/>
          </a:srgbClr>
        </a:solidFill>
      </dgm:spPr>
      <dgm:t>
        <a:bodyPr vert="vert270"/>
        <a:lstStyle/>
        <a:p>
          <a:r>
            <a:rPr lang="en-US" sz="1000"/>
            <a:t>Sleeping</a:t>
          </a:r>
        </a:p>
      </dgm:t>
    </dgm:pt>
    <dgm:pt modelId="{58686306-819F-4042-A9EA-44CF57F25E81}" type="parTrans" cxnId="{38C3B296-6EC7-4398-A6F9-31B933D76D10}">
      <dgm:prSet/>
      <dgm:spPr/>
      <dgm:t>
        <a:bodyPr/>
        <a:lstStyle/>
        <a:p>
          <a:endParaRPr lang="en-US"/>
        </a:p>
      </dgm:t>
    </dgm:pt>
    <dgm:pt modelId="{3A4453BA-BFBA-42BE-ABDC-A5D465F73807}" type="sibTrans" cxnId="{38C3B296-6EC7-4398-A6F9-31B933D76D10}">
      <dgm:prSet/>
      <dgm:spPr/>
      <dgm:t>
        <a:bodyPr/>
        <a:lstStyle/>
        <a:p>
          <a:endParaRPr lang="en-US"/>
        </a:p>
      </dgm:t>
    </dgm:pt>
    <dgm:pt modelId="{B5381538-A549-46C0-B9CA-3AB000865C12}">
      <dgm:prSet custT="1"/>
      <dgm:spPr>
        <a:solidFill>
          <a:srgbClr val="B2CEE7">
            <a:alpha val="89804"/>
          </a:srgbClr>
        </a:solidFill>
      </dgm:spPr>
      <dgm:t>
        <a:bodyPr vert="vert270"/>
        <a:lstStyle/>
        <a:p>
          <a:r>
            <a:rPr lang="en-US" sz="1000"/>
            <a:t>Sex Life</a:t>
          </a:r>
        </a:p>
      </dgm:t>
    </dgm:pt>
    <dgm:pt modelId="{5C4F4272-3E02-4178-95DF-561888E83E71}" type="parTrans" cxnId="{F70F3743-3EF4-4AEB-96D0-3BC784D11D53}">
      <dgm:prSet/>
      <dgm:spPr/>
      <dgm:t>
        <a:bodyPr/>
        <a:lstStyle/>
        <a:p>
          <a:endParaRPr lang="en-US"/>
        </a:p>
      </dgm:t>
    </dgm:pt>
    <dgm:pt modelId="{485F6BC9-1F7F-4EA7-9217-4AC0E5DBB633}" type="sibTrans" cxnId="{F70F3743-3EF4-4AEB-96D0-3BC784D11D53}">
      <dgm:prSet/>
      <dgm:spPr/>
      <dgm:t>
        <a:bodyPr/>
        <a:lstStyle/>
        <a:p>
          <a:endParaRPr lang="en-US"/>
        </a:p>
      </dgm:t>
    </dgm:pt>
    <dgm:pt modelId="{4D7B6AD2-E49A-4DE0-994B-0AB29F63C1E1}">
      <dgm:prSet custT="1"/>
      <dgm:spPr>
        <a:solidFill>
          <a:srgbClr val="B2CEE7">
            <a:alpha val="89804"/>
          </a:srgbClr>
        </a:solidFill>
      </dgm:spPr>
      <dgm:t>
        <a:bodyPr vert="vert270"/>
        <a:lstStyle/>
        <a:p>
          <a:r>
            <a:rPr lang="en-US" sz="1000"/>
            <a:t>Social Life</a:t>
          </a:r>
        </a:p>
      </dgm:t>
    </dgm:pt>
    <dgm:pt modelId="{08292C78-8460-40D9-ABE4-216080D341D8}" type="parTrans" cxnId="{88308E84-8868-4184-B077-B86B8071ED42}">
      <dgm:prSet/>
      <dgm:spPr/>
      <dgm:t>
        <a:bodyPr/>
        <a:lstStyle/>
        <a:p>
          <a:endParaRPr lang="en-US"/>
        </a:p>
      </dgm:t>
    </dgm:pt>
    <dgm:pt modelId="{B10C157D-A27D-4DBA-B4EB-C602AA4FA361}" type="sibTrans" cxnId="{88308E84-8868-4184-B077-B86B8071ED42}">
      <dgm:prSet/>
      <dgm:spPr/>
      <dgm:t>
        <a:bodyPr/>
        <a:lstStyle/>
        <a:p>
          <a:endParaRPr lang="en-US"/>
        </a:p>
      </dgm:t>
    </dgm:pt>
    <dgm:pt modelId="{BC1DAB48-F06B-4156-A21F-7CA092CA9FAA}">
      <dgm:prSet custT="1"/>
      <dgm:spPr>
        <a:solidFill>
          <a:srgbClr val="B2CEE7">
            <a:alpha val="89804"/>
          </a:srgbClr>
        </a:solidFill>
      </dgm:spPr>
      <dgm:t>
        <a:bodyPr vert="vert270"/>
        <a:lstStyle/>
        <a:p>
          <a:r>
            <a:rPr lang="en-US" sz="1000"/>
            <a:t>Traveling</a:t>
          </a:r>
        </a:p>
      </dgm:t>
    </dgm:pt>
    <dgm:pt modelId="{C9CE42A9-D0F8-466E-BAD3-391640541708}" type="parTrans" cxnId="{DBFF59C7-DC89-4A2A-820A-8B26335B2EF8}">
      <dgm:prSet/>
      <dgm:spPr/>
      <dgm:t>
        <a:bodyPr/>
        <a:lstStyle/>
        <a:p>
          <a:endParaRPr lang="en-US"/>
        </a:p>
      </dgm:t>
    </dgm:pt>
    <dgm:pt modelId="{4DED3047-4678-4ED8-A20B-9EF611F5E97A}" type="sibTrans" cxnId="{DBFF59C7-DC89-4A2A-820A-8B26335B2EF8}">
      <dgm:prSet/>
      <dgm:spPr/>
      <dgm:t>
        <a:bodyPr/>
        <a:lstStyle/>
        <a:p>
          <a:endParaRPr lang="en-US"/>
        </a:p>
      </dgm:t>
    </dgm:pt>
    <dgm:pt modelId="{0826B204-B49B-4842-BB24-534C21199FE5}" type="pres">
      <dgm:prSet presAssocID="{F178F65C-9DFB-453D-B108-FE6F2EC3180B}" presName="Name0" presStyleCnt="0">
        <dgm:presLayoutVars>
          <dgm:dir/>
          <dgm:animLvl val="lvl"/>
          <dgm:resizeHandles val="exact"/>
        </dgm:presLayoutVars>
      </dgm:prSet>
      <dgm:spPr/>
      <dgm:t>
        <a:bodyPr/>
        <a:lstStyle/>
        <a:p>
          <a:endParaRPr lang="en-US"/>
        </a:p>
      </dgm:t>
    </dgm:pt>
    <dgm:pt modelId="{2DD9E4B8-6AC6-4430-8CBD-EA2266C4CB02}" type="pres">
      <dgm:prSet presAssocID="{1FAA8A51-81A8-4C99-9F58-07D037E4EDA3}" presName="boxAndChildren" presStyleCnt="0"/>
      <dgm:spPr/>
    </dgm:pt>
    <dgm:pt modelId="{71364D93-7666-4B21-A212-7C6878E93971}" type="pres">
      <dgm:prSet presAssocID="{1FAA8A51-81A8-4C99-9F58-07D037E4EDA3}" presName="parentTextBox" presStyleLbl="node1" presStyleIdx="0" presStyleCnt="2"/>
      <dgm:spPr/>
      <dgm:t>
        <a:bodyPr/>
        <a:lstStyle/>
        <a:p>
          <a:endParaRPr lang="en-US"/>
        </a:p>
      </dgm:t>
    </dgm:pt>
    <dgm:pt modelId="{3041832F-26DB-4878-A1F1-BF8D6B777978}" type="pres">
      <dgm:prSet presAssocID="{1FAA8A51-81A8-4C99-9F58-07D037E4EDA3}" presName="entireBox" presStyleLbl="node1" presStyleIdx="0" presStyleCnt="2" custScaleY="110543"/>
      <dgm:spPr/>
      <dgm:t>
        <a:bodyPr/>
        <a:lstStyle/>
        <a:p>
          <a:endParaRPr lang="en-US"/>
        </a:p>
      </dgm:t>
    </dgm:pt>
    <dgm:pt modelId="{094E0342-53CB-4881-830A-5F52FB5E88C4}" type="pres">
      <dgm:prSet presAssocID="{1FAA8A51-81A8-4C99-9F58-07D037E4EDA3}" presName="descendantBox" presStyleCnt="0"/>
      <dgm:spPr/>
    </dgm:pt>
    <dgm:pt modelId="{9C146F21-902D-4E2B-89B2-4FA32D034347}" type="pres">
      <dgm:prSet presAssocID="{16C28A62-3211-4D72-AD48-66EF308504AF}" presName="childTextBox" presStyleLbl="fgAccFollowNode1" presStyleIdx="0" presStyleCnt="10" custScaleY="126979">
        <dgm:presLayoutVars>
          <dgm:bulletEnabled val="1"/>
        </dgm:presLayoutVars>
      </dgm:prSet>
      <dgm:spPr/>
      <dgm:t>
        <a:bodyPr/>
        <a:lstStyle/>
        <a:p>
          <a:endParaRPr lang="en-US"/>
        </a:p>
      </dgm:t>
    </dgm:pt>
    <dgm:pt modelId="{7E38D6BD-9F49-489D-92A7-4A0353EB20EB}" type="pres">
      <dgm:prSet presAssocID="{AD43BDA2-F041-4338-8364-F86888BD0BD3}" presName="childTextBox" presStyleLbl="fgAccFollowNode1" presStyleIdx="1" presStyleCnt="10" custScaleY="126979">
        <dgm:presLayoutVars>
          <dgm:bulletEnabled val="1"/>
        </dgm:presLayoutVars>
      </dgm:prSet>
      <dgm:spPr/>
      <dgm:t>
        <a:bodyPr/>
        <a:lstStyle/>
        <a:p>
          <a:endParaRPr lang="en-US"/>
        </a:p>
      </dgm:t>
    </dgm:pt>
    <dgm:pt modelId="{98188DC3-AD2C-4383-B319-49EB63931208}" type="pres">
      <dgm:prSet presAssocID="{BD6F0A1B-CCC1-40F3-B257-A7EC9E0F3EEF}" presName="childTextBox" presStyleLbl="fgAccFollowNode1" presStyleIdx="2" presStyleCnt="10" custScaleY="126979">
        <dgm:presLayoutVars>
          <dgm:bulletEnabled val="1"/>
        </dgm:presLayoutVars>
      </dgm:prSet>
      <dgm:spPr/>
      <dgm:t>
        <a:bodyPr/>
        <a:lstStyle/>
        <a:p>
          <a:endParaRPr lang="en-US"/>
        </a:p>
      </dgm:t>
    </dgm:pt>
    <dgm:pt modelId="{ED5E1174-51AE-437F-9D32-80E94B12ECA9}" type="pres">
      <dgm:prSet presAssocID="{9CD52B9B-C661-47F5-BA02-464C07B85C99}" presName="childTextBox" presStyleLbl="fgAccFollowNode1" presStyleIdx="3" presStyleCnt="10" custScaleY="126979">
        <dgm:presLayoutVars>
          <dgm:bulletEnabled val="1"/>
        </dgm:presLayoutVars>
      </dgm:prSet>
      <dgm:spPr/>
      <dgm:t>
        <a:bodyPr/>
        <a:lstStyle/>
        <a:p>
          <a:endParaRPr lang="en-US"/>
        </a:p>
      </dgm:t>
    </dgm:pt>
    <dgm:pt modelId="{C1205633-80B3-4402-8F6C-519A1C0FF862}" type="pres">
      <dgm:prSet presAssocID="{915F9D1A-F61C-4A0A-88C2-2D619C4276DF}" presName="childTextBox" presStyleLbl="fgAccFollowNode1" presStyleIdx="4" presStyleCnt="10" custScaleY="126979">
        <dgm:presLayoutVars>
          <dgm:bulletEnabled val="1"/>
        </dgm:presLayoutVars>
      </dgm:prSet>
      <dgm:spPr/>
      <dgm:t>
        <a:bodyPr/>
        <a:lstStyle/>
        <a:p>
          <a:endParaRPr lang="en-US"/>
        </a:p>
      </dgm:t>
    </dgm:pt>
    <dgm:pt modelId="{B29CD8DE-CAF2-4C4E-905D-95AC968E8264}" type="pres">
      <dgm:prSet presAssocID="{8CD67651-7396-44F1-948B-59D301C1540E}" presName="childTextBox" presStyleLbl="fgAccFollowNode1" presStyleIdx="5" presStyleCnt="10" custScaleY="126979">
        <dgm:presLayoutVars>
          <dgm:bulletEnabled val="1"/>
        </dgm:presLayoutVars>
      </dgm:prSet>
      <dgm:spPr/>
      <dgm:t>
        <a:bodyPr/>
        <a:lstStyle/>
        <a:p>
          <a:endParaRPr lang="en-US"/>
        </a:p>
      </dgm:t>
    </dgm:pt>
    <dgm:pt modelId="{6046D5F8-C08C-40D9-A3A2-42E28D5D5E2C}" type="pres">
      <dgm:prSet presAssocID="{30C23E60-FC63-491C-B98C-82E8B89E2F52}" presName="childTextBox" presStyleLbl="fgAccFollowNode1" presStyleIdx="6" presStyleCnt="10" custScaleY="126979">
        <dgm:presLayoutVars>
          <dgm:bulletEnabled val="1"/>
        </dgm:presLayoutVars>
      </dgm:prSet>
      <dgm:spPr/>
      <dgm:t>
        <a:bodyPr/>
        <a:lstStyle/>
        <a:p>
          <a:endParaRPr lang="en-US"/>
        </a:p>
      </dgm:t>
    </dgm:pt>
    <dgm:pt modelId="{4B179CFE-A62E-4767-A5E4-62C59D53D474}" type="pres">
      <dgm:prSet presAssocID="{B5381538-A549-46C0-B9CA-3AB000865C12}" presName="childTextBox" presStyleLbl="fgAccFollowNode1" presStyleIdx="7" presStyleCnt="10" custScaleY="126979">
        <dgm:presLayoutVars>
          <dgm:bulletEnabled val="1"/>
        </dgm:presLayoutVars>
      </dgm:prSet>
      <dgm:spPr/>
      <dgm:t>
        <a:bodyPr/>
        <a:lstStyle/>
        <a:p>
          <a:endParaRPr lang="en-US"/>
        </a:p>
      </dgm:t>
    </dgm:pt>
    <dgm:pt modelId="{E6EE3122-AEB9-443A-A308-FA374108E349}" type="pres">
      <dgm:prSet presAssocID="{4D7B6AD2-E49A-4DE0-994B-0AB29F63C1E1}" presName="childTextBox" presStyleLbl="fgAccFollowNode1" presStyleIdx="8" presStyleCnt="10" custScaleY="126979">
        <dgm:presLayoutVars>
          <dgm:bulletEnabled val="1"/>
        </dgm:presLayoutVars>
      </dgm:prSet>
      <dgm:spPr/>
      <dgm:t>
        <a:bodyPr/>
        <a:lstStyle/>
        <a:p>
          <a:endParaRPr lang="en-US"/>
        </a:p>
      </dgm:t>
    </dgm:pt>
    <dgm:pt modelId="{2C744CD5-4544-4C80-A288-804915A36F78}" type="pres">
      <dgm:prSet presAssocID="{BC1DAB48-F06B-4156-A21F-7CA092CA9FAA}" presName="childTextBox" presStyleLbl="fgAccFollowNode1" presStyleIdx="9" presStyleCnt="10" custScaleY="126979">
        <dgm:presLayoutVars>
          <dgm:bulletEnabled val="1"/>
        </dgm:presLayoutVars>
      </dgm:prSet>
      <dgm:spPr/>
      <dgm:t>
        <a:bodyPr/>
        <a:lstStyle/>
        <a:p>
          <a:endParaRPr lang="en-US"/>
        </a:p>
      </dgm:t>
    </dgm:pt>
    <dgm:pt modelId="{C031C3A5-BEC8-4226-B3AD-EDD4B1D391F1}" type="pres">
      <dgm:prSet presAssocID="{B60BDBB8-2B0E-4764-8D1C-352298F3DE75}" presName="sp" presStyleCnt="0"/>
      <dgm:spPr/>
    </dgm:pt>
    <dgm:pt modelId="{A74C38ED-EBBC-4C74-AD34-EF7EFE60CF2A}" type="pres">
      <dgm:prSet presAssocID="{CAD6D334-8027-4BF7-80F9-A69B4ADB08B8}" presName="arrowAndChildren" presStyleCnt="0"/>
      <dgm:spPr/>
    </dgm:pt>
    <dgm:pt modelId="{7CACA149-B6F6-4201-A151-6EDCF3C04D1E}" type="pres">
      <dgm:prSet presAssocID="{CAD6D334-8027-4BF7-80F9-A69B4ADB08B8}" presName="parentTextArrow" presStyleLbl="node1" presStyleIdx="1" presStyleCnt="2"/>
      <dgm:spPr/>
      <dgm:t>
        <a:bodyPr/>
        <a:lstStyle/>
        <a:p>
          <a:endParaRPr lang="en-US"/>
        </a:p>
      </dgm:t>
    </dgm:pt>
  </dgm:ptLst>
  <dgm:cxnLst>
    <dgm:cxn modelId="{F773FEB4-4343-4638-9A4D-23DFA93380C5}" srcId="{F178F65C-9DFB-453D-B108-FE6F2EC3180B}" destId="{1FAA8A51-81A8-4C99-9F58-07D037E4EDA3}" srcOrd="1" destOrd="0" parTransId="{CD45BC75-BEE7-4633-BE1E-4A7278AA8EB6}" sibTransId="{1EA7EA62-9147-4CBC-9E52-CD1E6502C6A5}"/>
    <dgm:cxn modelId="{E5A979B4-DB01-4F41-BB09-155C1738742C}" type="presOf" srcId="{8CD67651-7396-44F1-948B-59D301C1540E}" destId="{B29CD8DE-CAF2-4C4E-905D-95AC968E8264}" srcOrd="0" destOrd="0" presId="urn:microsoft.com/office/officeart/2005/8/layout/process4"/>
    <dgm:cxn modelId="{DC0B7C37-27B2-4BFC-AF7F-CE250088CA6E}" srcId="{F178F65C-9DFB-453D-B108-FE6F2EC3180B}" destId="{CAD6D334-8027-4BF7-80F9-A69B4ADB08B8}" srcOrd="0" destOrd="0" parTransId="{7FDFC39C-9434-4C33-B686-66C63FBB7787}" sibTransId="{B60BDBB8-2B0E-4764-8D1C-352298F3DE75}"/>
    <dgm:cxn modelId="{1B9906D3-2B60-43A5-AD4E-986E56D367CA}" srcId="{1FAA8A51-81A8-4C99-9F58-07D037E4EDA3}" destId="{9CD52B9B-C661-47F5-BA02-464C07B85C99}" srcOrd="3" destOrd="0" parTransId="{1064A2E9-125C-4DB9-953A-18314A5D0F64}" sibTransId="{280E0334-AD2E-4836-90B4-B6C7F31E0DDC}"/>
    <dgm:cxn modelId="{551D6C4E-E2F7-4A03-9D77-286205B00B75}" srcId="{1FAA8A51-81A8-4C99-9F58-07D037E4EDA3}" destId="{BD6F0A1B-CCC1-40F3-B257-A7EC9E0F3EEF}" srcOrd="2" destOrd="0" parTransId="{4682D2DF-44E4-41EF-B53D-720EFAAE7FD6}" sibTransId="{D4091C11-F25F-43CE-8A96-381324D1DC0B}"/>
    <dgm:cxn modelId="{BB7A50C8-9B0F-444C-AC8E-7CB87C5CF154}" type="presOf" srcId="{30C23E60-FC63-491C-B98C-82E8B89E2F52}" destId="{6046D5F8-C08C-40D9-A3A2-42E28D5D5E2C}" srcOrd="0" destOrd="0" presId="urn:microsoft.com/office/officeart/2005/8/layout/process4"/>
    <dgm:cxn modelId="{9031B920-DC3D-492A-8AC5-1CCCDC4AC863}" srcId="{1FAA8A51-81A8-4C99-9F58-07D037E4EDA3}" destId="{8CD67651-7396-44F1-948B-59D301C1540E}" srcOrd="5" destOrd="0" parTransId="{FECD5711-9B4A-4207-8E3C-3CD15321826C}" sibTransId="{FA12095B-E653-4193-AE08-156947144E5C}"/>
    <dgm:cxn modelId="{119D0C1E-5C28-4F91-90F4-1E455F24EDE9}" type="presOf" srcId="{BC1DAB48-F06B-4156-A21F-7CA092CA9FAA}" destId="{2C744CD5-4544-4C80-A288-804915A36F78}" srcOrd="0" destOrd="0" presId="urn:microsoft.com/office/officeart/2005/8/layout/process4"/>
    <dgm:cxn modelId="{B0C089A8-2876-4581-8BC3-1DDEDD785B61}" type="presOf" srcId="{915F9D1A-F61C-4A0A-88C2-2D619C4276DF}" destId="{C1205633-80B3-4402-8F6C-519A1C0FF862}" srcOrd="0" destOrd="0" presId="urn:microsoft.com/office/officeart/2005/8/layout/process4"/>
    <dgm:cxn modelId="{92B0141F-C172-4ECF-9793-9B775C7D02BB}" type="presOf" srcId="{16C28A62-3211-4D72-AD48-66EF308504AF}" destId="{9C146F21-902D-4E2B-89B2-4FA32D034347}" srcOrd="0" destOrd="0" presId="urn:microsoft.com/office/officeart/2005/8/layout/process4"/>
    <dgm:cxn modelId="{DBFF59C7-DC89-4A2A-820A-8B26335B2EF8}" srcId="{1FAA8A51-81A8-4C99-9F58-07D037E4EDA3}" destId="{BC1DAB48-F06B-4156-A21F-7CA092CA9FAA}" srcOrd="9" destOrd="0" parTransId="{C9CE42A9-D0F8-466E-BAD3-391640541708}" sibTransId="{4DED3047-4678-4ED8-A20B-9EF611F5E97A}"/>
    <dgm:cxn modelId="{F1D7BEA9-AE27-4A44-8AE4-667DDC3BCD8C}" type="presOf" srcId="{1FAA8A51-81A8-4C99-9F58-07D037E4EDA3}" destId="{3041832F-26DB-4878-A1F1-BF8D6B777978}" srcOrd="1" destOrd="0" presId="urn:microsoft.com/office/officeart/2005/8/layout/process4"/>
    <dgm:cxn modelId="{502106D9-75A1-4A2F-A0ED-FD7B8BC68324}" srcId="{1FAA8A51-81A8-4C99-9F58-07D037E4EDA3}" destId="{915F9D1A-F61C-4A0A-88C2-2D619C4276DF}" srcOrd="4" destOrd="0" parTransId="{24484075-4905-4DD5-9109-7CAAAAB47764}" sibTransId="{0B5A832F-5B8E-4EA3-A682-099E4BCB8BF4}"/>
    <dgm:cxn modelId="{61E0B00C-1534-4C1E-A9D6-99653446898D}" type="presOf" srcId="{AD43BDA2-F041-4338-8364-F86888BD0BD3}" destId="{7E38D6BD-9F49-489D-92A7-4A0353EB20EB}" srcOrd="0" destOrd="0" presId="urn:microsoft.com/office/officeart/2005/8/layout/process4"/>
    <dgm:cxn modelId="{7C44E269-A19F-4231-810C-594B2DA3E040}" type="presOf" srcId="{1FAA8A51-81A8-4C99-9F58-07D037E4EDA3}" destId="{71364D93-7666-4B21-A212-7C6878E93971}" srcOrd="0" destOrd="0" presId="urn:microsoft.com/office/officeart/2005/8/layout/process4"/>
    <dgm:cxn modelId="{2EC6A22A-19D3-41FD-992A-9E26DC4C70B2}" type="presOf" srcId="{BD6F0A1B-CCC1-40F3-B257-A7EC9E0F3EEF}" destId="{98188DC3-AD2C-4383-B319-49EB63931208}" srcOrd="0" destOrd="0" presId="urn:microsoft.com/office/officeart/2005/8/layout/process4"/>
    <dgm:cxn modelId="{05AE0937-A941-48BD-81EF-0186B283D954}" type="presOf" srcId="{9CD52B9B-C661-47F5-BA02-464C07B85C99}" destId="{ED5E1174-51AE-437F-9D32-80E94B12ECA9}" srcOrd="0" destOrd="0" presId="urn:microsoft.com/office/officeart/2005/8/layout/process4"/>
    <dgm:cxn modelId="{F70F3743-3EF4-4AEB-96D0-3BC784D11D53}" srcId="{1FAA8A51-81A8-4C99-9F58-07D037E4EDA3}" destId="{B5381538-A549-46C0-B9CA-3AB000865C12}" srcOrd="7" destOrd="0" parTransId="{5C4F4272-3E02-4178-95DF-561888E83E71}" sibTransId="{485F6BC9-1F7F-4EA7-9217-4AC0E5DBB633}"/>
    <dgm:cxn modelId="{C2D15A86-F0CA-450B-BB53-63DEAC200E36}" srcId="{1FAA8A51-81A8-4C99-9F58-07D037E4EDA3}" destId="{16C28A62-3211-4D72-AD48-66EF308504AF}" srcOrd="0" destOrd="0" parTransId="{2AA084AE-1F8B-4FFC-B2CF-D3648E9D800C}" sibTransId="{CB88EA79-D512-40AF-ACF2-C33614D08F6B}"/>
    <dgm:cxn modelId="{D090C9DC-3692-4DED-8FB2-EA450CD93E92}" srcId="{1FAA8A51-81A8-4C99-9F58-07D037E4EDA3}" destId="{AD43BDA2-F041-4338-8364-F86888BD0BD3}" srcOrd="1" destOrd="0" parTransId="{12B3950A-F5CA-482C-B60D-A1CE991A04EF}" sibTransId="{29158CA8-F95D-46E6-BEA5-61D7DDD6D7AA}"/>
    <dgm:cxn modelId="{A777931B-0F20-49D8-84CA-B713F76F78D6}" type="presOf" srcId="{F178F65C-9DFB-453D-B108-FE6F2EC3180B}" destId="{0826B204-B49B-4842-BB24-534C21199FE5}" srcOrd="0" destOrd="0" presId="urn:microsoft.com/office/officeart/2005/8/layout/process4"/>
    <dgm:cxn modelId="{38C3B296-6EC7-4398-A6F9-31B933D76D10}" srcId="{1FAA8A51-81A8-4C99-9F58-07D037E4EDA3}" destId="{30C23E60-FC63-491C-B98C-82E8B89E2F52}" srcOrd="6" destOrd="0" parTransId="{58686306-819F-4042-A9EA-44CF57F25E81}" sibTransId="{3A4453BA-BFBA-42BE-ABDC-A5D465F73807}"/>
    <dgm:cxn modelId="{C6F2D30F-9C13-4570-814F-199B7F54F984}" type="presOf" srcId="{B5381538-A549-46C0-B9CA-3AB000865C12}" destId="{4B179CFE-A62E-4767-A5E4-62C59D53D474}" srcOrd="0" destOrd="0" presId="urn:microsoft.com/office/officeart/2005/8/layout/process4"/>
    <dgm:cxn modelId="{3AFEE055-BA81-43BA-A5DE-037F43E99FE2}" type="presOf" srcId="{CAD6D334-8027-4BF7-80F9-A69B4ADB08B8}" destId="{7CACA149-B6F6-4201-A151-6EDCF3C04D1E}" srcOrd="0" destOrd="0" presId="urn:microsoft.com/office/officeart/2005/8/layout/process4"/>
    <dgm:cxn modelId="{83359877-61BF-43D9-9750-115D6AE96872}" type="presOf" srcId="{4D7B6AD2-E49A-4DE0-994B-0AB29F63C1E1}" destId="{E6EE3122-AEB9-443A-A308-FA374108E349}" srcOrd="0" destOrd="0" presId="urn:microsoft.com/office/officeart/2005/8/layout/process4"/>
    <dgm:cxn modelId="{88308E84-8868-4184-B077-B86B8071ED42}" srcId="{1FAA8A51-81A8-4C99-9F58-07D037E4EDA3}" destId="{4D7B6AD2-E49A-4DE0-994B-0AB29F63C1E1}" srcOrd="8" destOrd="0" parTransId="{08292C78-8460-40D9-ABE4-216080D341D8}" sibTransId="{B10C157D-A27D-4DBA-B4EB-C602AA4FA361}"/>
    <dgm:cxn modelId="{F3CF8C26-223A-4F2E-97CE-34A069CF8B2F}" type="presParOf" srcId="{0826B204-B49B-4842-BB24-534C21199FE5}" destId="{2DD9E4B8-6AC6-4430-8CBD-EA2266C4CB02}" srcOrd="0" destOrd="0" presId="urn:microsoft.com/office/officeart/2005/8/layout/process4"/>
    <dgm:cxn modelId="{AA6B94E8-137E-4E09-8772-46D4CB39805D}" type="presParOf" srcId="{2DD9E4B8-6AC6-4430-8CBD-EA2266C4CB02}" destId="{71364D93-7666-4B21-A212-7C6878E93971}" srcOrd="0" destOrd="0" presId="urn:microsoft.com/office/officeart/2005/8/layout/process4"/>
    <dgm:cxn modelId="{2EA0F47F-D029-4D7E-808C-AB401CFF1BE5}" type="presParOf" srcId="{2DD9E4B8-6AC6-4430-8CBD-EA2266C4CB02}" destId="{3041832F-26DB-4878-A1F1-BF8D6B777978}" srcOrd="1" destOrd="0" presId="urn:microsoft.com/office/officeart/2005/8/layout/process4"/>
    <dgm:cxn modelId="{652D069E-74C0-4D21-9720-32CC79D7F1FE}" type="presParOf" srcId="{2DD9E4B8-6AC6-4430-8CBD-EA2266C4CB02}" destId="{094E0342-53CB-4881-830A-5F52FB5E88C4}" srcOrd="2" destOrd="0" presId="urn:microsoft.com/office/officeart/2005/8/layout/process4"/>
    <dgm:cxn modelId="{FA3FCA95-CE92-444F-B0D7-5179F7FB9660}" type="presParOf" srcId="{094E0342-53CB-4881-830A-5F52FB5E88C4}" destId="{9C146F21-902D-4E2B-89B2-4FA32D034347}" srcOrd="0" destOrd="0" presId="urn:microsoft.com/office/officeart/2005/8/layout/process4"/>
    <dgm:cxn modelId="{F4BB5C5C-B97A-4B9C-80A9-7B05FB21E40D}" type="presParOf" srcId="{094E0342-53CB-4881-830A-5F52FB5E88C4}" destId="{7E38D6BD-9F49-489D-92A7-4A0353EB20EB}" srcOrd="1" destOrd="0" presId="urn:microsoft.com/office/officeart/2005/8/layout/process4"/>
    <dgm:cxn modelId="{5E8507C4-4393-4900-8341-ED1BA62642D2}" type="presParOf" srcId="{094E0342-53CB-4881-830A-5F52FB5E88C4}" destId="{98188DC3-AD2C-4383-B319-49EB63931208}" srcOrd="2" destOrd="0" presId="urn:microsoft.com/office/officeart/2005/8/layout/process4"/>
    <dgm:cxn modelId="{88A5F25D-3E38-4C47-B377-2D111F22DD79}" type="presParOf" srcId="{094E0342-53CB-4881-830A-5F52FB5E88C4}" destId="{ED5E1174-51AE-437F-9D32-80E94B12ECA9}" srcOrd="3" destOrd="0" presId="urn:microsoft.com/office/officeart/2005/8/layout/process4"/>
    <dgm:cxn modelId="{22F42C71-41F1-4A25-94BC-31C1352CBDEE}" type="presParOf" srcId="{094E0342-53CB-4881-830A-5F52FB5E88C4}" destId="{C1205633-80B3-4402-8F6C-519A1C0FF862}" srcOrd="4" destOrd="0" presId="urn:microsoft.com/office/officeart/2005/8/layout/process4"/>
    <dgm:cxn modelId="{7CE68EBF-CD3A-462B-8B55-B4058C78684D}" type="presParOf" srcId="{094E0342-53CB-4881-830A-5F52FB5E88C4}" destId="{B29CD8DE-CAF2-4C4E-905D-95AC968E8264}" srcOrd="5" destOrd="0" presId="urn:microsoft.com/office/officeart/2005/8/layout/process4"/>
    <dgm:cxn modelId="{89932C6D-B341-4BF4-849D-77C758C4659B}" type="presParOf" srcId="{094E0342-53CB-4881-830A-5F52FB5E88C4}" destId="{6046D5F8-C08C-40D9-A3A2-42E28D5D5E2C}" srcOrd="6" destOrd="0" presId="urn:microsoft.com/office/officeart/2005/8/layout/process4"/>
    <dgm:cxn modelId="{D377669B-97FC-467E-868B-66A4376696A9}" type="presParOf" srcId="{094E0342-53CB-4881-830A-5F52FB5E88C4}" destId="{4B179CFE-A62E-4767-A5E4-62C59D53D474}" srcOrd="7" destOrd="0" presId="urn:microsoft.com/office/officeart/2005/8/layout/process4"/>
    <dgm:cxn modelId="{7F911B9F-92AC-4050-B17C-94AE22AED3D0}" type="presParOf" srcId="{094E0342-53CB-4881-830A-5F52FB5E88C4}" destId="{E6EE3122-AEB9-443A-A308-FA374108E349}" srcOrd="8" destOrd="0" presId="urn:microsoft.com/office/officeart/2005/8/layout/process4"/>
    <dgm:cxn modelId="{06435ECC-022F-4CA1-AF82-9779297D67EB}" type="presParOf" srcId="{094E0342-53CB-4881-830A-5F52FB5E88C4}" destId="{2C744CD5-4544-4C80-A288-804915A36F78}" srcOrd="9" destOrd="0" presId="urn:microsoft.com/office/officeart/2005/8/layout/process4"/>
    <dgm:cxn modelId="{D3854059-B370-40FB-868B-1169D914AEFC}" type="presParOf" srcId="{0826B204-B49B-4842-BB24-534C21199FE5}" destId="{C031C3A5-BEC8-4226-B3AD-EDD4B1D391F1}" srcOrd="1" destOrd="0" presId="urn:microsoft.com/office/officeart/2005/8/layout/process4"/>
    <dgm:cxn modelId="{71283EF0-67B7-4E68-9FA7-5F7385842C71}" type="presParOf" srcId="{0826B204-B49B-4842-BB24-534C21199FE5}" destId="{A74C38ED-EBBC-4C74-AD34-EF7EFE60CF2A}" srcOrd="2" destOrd="0" presId="urn:microsoft.com/office/officeart/2005/8/layout/process4"/>
    <dgm:cxn modelId="{DE310C2A-D2A3-4C8F-9F7C-DC9CDEA5F698}" type="presParOf" srcId="{A74C38ED-EBBC-4C74-AD34-EF7EFE60CF2A}" destId="{7CACA149-B6F6-4201-A151-6EDCF3C04D1E}"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34442CB-3C46-4B83-99C1-2F5E7CF7B112}" type="doc">
      <dgm:prSet loTypeId="urn:microsoft.com/office/officeart/2018/5/layout/Centered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5C5B8773-4037-4B37-975E-BFACDCCA09F9}">
      <dgm:prSet/>
      <dgm:spPr/>
      <dgm:t>
        <a:bodyPr/>
        <a:lstStyle/>
        <a:p>
          <a:pPr>
            <a:lnSpc>
              <a:spcPct val="100000"/>
            </a:lnSpc>
            <a:defRPr b="1"/>
          </a:pPr>
          <a:r>
            <a:rPr lang="en-US"/>
            <a:t>Internalizing issues</a:t>
          </a:r>
        </a:p>
      </dgm:t>
    </dgm:pt>
    <dgm:pt modelId="{8B745985-2A54-4681-9F4C-020253F66E0D}" type="parTrans" cxnId="{28A4C0B7-82AB-48B5-B0E5-CD47C006A7A1}">
      <dgm:prSet/>
      <dgm:spPr/>
      <dgm:t>
        <a:bodyPr/>
        <a:lstStyle/>
        <a:p>
          <a:endParaRPr lang="en-US"/>
        </a:p>
      </dgm:t>
    </dgm:pt>
    <dgm:pt modelId="{B07BD26A-5BDB-4526-8091-5C0E80283DA1}" type="sibTrans" cxnId="{28A4C0B7-82AB-48B5-B0E5-CD47C006A7A1}">
      <dgm:prSet/>
      <dgm:spPr/>
      <dgm:t>
        <a:bodyPr/>
        <a:lstStyle/>
        <a:p>
          <a:endParaRPr lang="en-US"/>
        </a:p>
      </dgm:t>
    </dgm:pt>
    <dgm:pt modelId="{2BB8A1EA-5186-444E-BD2D-1F22979BB5B9}">
      <dgm:prSet/>
      <dgm:spPr/>
      <dgm:t>
        <a:bodyPr/>
        <a:lstStyle/>
        <a:p>
          <a:pPr>
            <a:lnSpc>
              <a:spcPct val="100000"/>
            </a:lnSpc>
          </a:pPr>
          <a:r>
            <a:rPr lang="en-US"/>
            <a:t>Mood, depression</a:t>
          </a:r>
        </a:p>
      </dgm:t>
    </dgm:pt>
    <dgm:pt modelId="{1736C648-CEAF-4447-A75D-99BFFB3CF244}" type="parTrans" cxnId="{EA0AE5D7-6FFD-4B19-ACC4-B96EE490C310}">
      <dgm:prSet/>
      <dgm:spPr/>
      <dgm:t>
        <a:bodyPr/>
        <a:lstStyle/>
        <a:p>
          <a:endParaRPr lang="en-US"/>
        </a:p>
      </dgm:t>
    </dgm:pt>
    <dgm:pt modelId="{FAB620B4-9386-4F78-9874-C54F764A219A}" type="sibTrans" cxnId="{EA0AE5D7-6FFD-4B19-ACC4-B96EE490C310}">
      <dgm:prSet/>
      <dgm:spPr/>
      <dgm:t>
        <a:bodyPr/>
        <a:lstStyle/>
        <a:p>
          <a:endParaRPr lang="en-US"/>
        </a:p>
      </dgm:t>
    </dgm:pt>
    <dgm:pt modelId="{7020547D-BD50-4EED-AEBE-EA4DF871F1F6}">
      <dgm:prSet/>
      <dgm:spPr/>
      <dgm:t>
        <a:bodyPr/>
        <a:lstStyle/>
        <a:p>
          <a:pPr>
            <a:lnSpc>
              <a:spcPct val="100000"/>
            </a:lnSpc>
          </a:pPr>
          <a:r>
            <a:rPr lang="en-US"/>
            <a:t>Anxiety</a:t>
          </a:r>
        </a:p>
      </dgm:t>
    </dgm:pt>
    <dgm:pt modelId="{9D7476D4-BE98-450B-85BB-BBBB14F3668A}" type="parTrans" cxnId="{9BA6B7F3-C85F-4ACB-A00E-F0CC92622206}">
      <dgm:prSet/>
      <dgm:spPr/>
      <dgm:t>
        <a:bodyPr/>
        <a:lstStyle/>
        <a:p>
          <a:endParaRPr lang="en-US"/>
        </a:p>
      </dgm:t>
    </dgm:pt>
    <dgm:pt modelId="{AFC82BA6-DCF8-4549-B402-DD8C6FECD0F0}" type="sibTrans" cxnId="{9BA6B7F3-C85F-4ACB-A00E-F0CC92622206}">
      <dgm:prSet/>
      <dgm:spPr/>
      <dgm:t>
        <a:bodyPr/>
        <a:lstStyle/>
        <a:p>
          <a:endParaRPr lang="en-US"/>
        </a:p>
      </dgm:t>
    </dgm:pt>
    <dgm:pt modelId="{BD021EFD-7EB7-4AF5-9DD9-319EED5996E2}">
      <dgm:prSet/>
      <dgm:spPr/>
      <dgm:t>
        <a:bodyPr/>
        <a:lstStyle/>
        <a:p>
          <a:pPr>
            <a:lnSpc>
              <a:spcPct val="100000"/>
            </a:lnSpc>
          </a:pPr>
          <a:r>
            <a:rPr lang="en-US"/>
            <a:t>Pain catastrophizing </a:t>
          </a:r>
        </a:p>
      </dgm:t>
    </dgm:pt>
    <dgm:pt modelId="{8DB5D0B8-6771-4231-BD1D-73816BFD3FDA}" type="parTrans" cxnId="{A0195E95-1A6F-4399-92C7-6D62DC915888}">
      <dgm:prSet/>
      <dgm:spPr/>
      <dgm:t>
        <a:bodyPr/>
        <a:lstStyle/>
        <a:p>
          <a:endParaRPr lang="en-US"/>
        </a:p>
      </dgm:t>
    </dgm:pt>
    <dgm:pt modelId="{424A0CF8-9E09-4426-870C-6D29EDA51590}" type="sibTrans" cxnId="{A0195E95-1A6F-4399-92C7-6D62DC915888}">
      <dgm:prSet/>
      <dgm:spPr/>
      <dgm:t>
        <a:bodyPr/>
        <a:lstStyle/>
        <a:p>
          <a:endParaRPr lang="en-US"/>
        </a:p>
      </dgm:t>
    </dgm:pt>
    <dgm:pt modelId="{6C65064D-2B75-4C73-BEF1-5B625096F962}">
      <dgm:prSet/>
      <dgm:spPr/>
      <dgm:t>
        <a:bodyPr/>
        <a:lstStyle/>
        <a:p>
          <a:pPr>
            <a:lnSpc>
              <a:spcPct val="100000"/>
            </a:lnSpc>
          </a:pPr>
          <a:r>
            <a:rPr lang="en-US"/>
            <a:t>PTSD/trauma history</a:t>
          </a:r>
        </a:p>
      </dgm:t>
    </dgm:pt>
    <dgm:pt modelId="{AC200A45-50AC-45AF-882B-D7425B866BC7}" type="parTrans" cxnId="{99DE6B39-4CE9-4D30-AC1A-5D18017BCDCF}">
      <dgm:prSet/>
      <dgm:spPr/>
      <dgm:t>
        <a:bodyPr/>
        <a:lstStyle/>
        <a:p>
          <a:endParaRPr lang="en-US"/>
        </a:p>
      </dgm:t>
    </dgm:pt>
    <dgm:pt modelId="{444FEDFD-B608-4BEE-847B-296E052F4517}" type="sibTrans" cxnId="{99DE6B39-4CE9-4D30-AC1A-5D18017BCDCF}">
      <dgm:prSet/>
      <dgm:spPr/>
      <dgm:t>
        <a:bodyPr/>
        <a:lstStyle/>
        <a:p>
          <a:endParaRPr lang="en-US"/>
        </a:p>
      </dgm:t>
    </dgm:pt>
    <dgm:pt modelId="{48DF3235-6F1F-4984-B777-6F954A2CB629}">
      <dgm:prSet/>
      <dgm:spPr/>
      <dgm:t>
        <a:bodyPr/>
        <a:lstStyle/>
        <a:p>
          <a:pPr>
            <a:lnSpc>
              <a:spcPct val="100000"/>
            </a:lnSpc>
            <a:defRPr b="1"/>
          </a:pPr>
          <a:r>
            <a:rPr lang="en-US"/>
            <a:t>When did the issues first start?</a:t>
          </a:r>
        </a:p>
      </dgm:t>
    </dgm:pt>
    <dgm:pt modelId="{E14AC54A-AF70-42AF-B9E9-C86087284BAA}" type="parTrans" cxnId="{F96C3E56-BC4F-47DF-AABE-F01E3860E3A9}">
      <dgm:prSet/>
      <dgm:spPr/>
      <dgm:t>
        <a:bodyPr/>
        <a:lstStyle/>
        <a:p>
          <a:endParaRPr lang="en-US"/>
        </a:p>
      </dgm:t>
    </dgm:pt>
    <dgm:pt modelId="{797E6EAC-5F6C-4B92-8987-60517A05A928}" type="sibTrans" cxnId="{F96C3E56-BC4F-47DF-AABE-F01E3860E3A9}">
      <dgm:prSet/>
      <dgm:spPr/>
      <dgm:t>
        <a:bodyPr/>
        <a:lstStyle/>
        <a:p>
          <a:endParaRPr lang="en-US"/>
        </a:p>
      </dgm:t>
    </dgm:pt>
    <dgm:pt modelId="{263B06E7-7939-45FC-A19E-AEFE88C26D7A}">
      <dgm:prSet/>
      <dgm:spPr/>
      <dgm:t>
        <a:bodyPr/>
        <a:lstStyle/>
        <a:p>
          <a:pPr>
            <a:lnSpc>
              <a:spcPct val="100000"/>
            </a:lnSpc>
          </a:pPr>
          <a:r>
            <a:rPr lang="en-US"/>
            <a:t>Did they precede the medical illness?</a:t>
          </a:r>
        </a:p>
      </dgm:t>
    </dgm:pt>
    <dgm:pt modelId="{682CCEA5-DC97-4667-8FB0-228C250276C9}" type="parTrans" cxnId="{CA64D3C5-2931-4996-AEC2-D53444513F6D}">
      <dgm:prSet/>
      <dgm:spPr/>
      <dgm:t>
        <a:bodyPr/>
        <a:lstStyle/>
        <a:p>
          <a:endParaRPr lang="en-US"/>
        </a:p>
      </dgm:t>
    </dgm:pt>
    <dgm:pt modelId="{8C98F706-B845-4876-BDD4-89C6EFACB121}" type="sibTrans" cxnId="{CA64D3C5-2931-4996-AEC2-D53444513F6D}">
      <dgm:prSet/>
      <dgm:spPr/>
      <dgm:t>
        <a:bodyPr/>
        <a:lstStyle/>
        <a:p>
          <a:endParaRPr lang="en-US"/>
        </a:p>
      </dgm:t>
    </dgm:pt>
    <dgm:pt modelId="{CB9C6AB9-0B94-456A-A06E-87FB3C6AB4ED}">
      <dgm:prSet/>
      <dgm:spPr/>
      <dgm:t>
        <a:bodyPr/>
        <a:lstStyle/>
        <a:p>
          <a:pPr>
            <a:lnSpc>
              <a:spcPct val="100000"/>
            </a:lnSpc>
            <a:defRPr b="1"/>
          </a:pPr>
          <a:r>
            <a:rPr lang="en-US"/>
            <a:t>How often and for how long?</a:t>
          </a:r>
        </a:p>
      </dgm:t>
    </dgm:pt>
    <dgm:pt modelId="{B280E7F4-E667-4F8C-8FB7-BF719812879B}" type="parTrans" cxnId="{73D1245D-2BF8-474D-BD36-C923913EBBF6}">
      <dgm:prSet/>
      <dgm:spPr/>
      <dgm:t>
        <a:bodyPr/>
        <a:lstStyle/>
        <a:p>
          <a:endParaRPr lang="en-US"/>
        </a:p>
      </dgm:t>
    </dgm:pt>
    <dgm:pt modelId="{4355AC0F-BBAE-413D-844C-0A090A776643}" type="sibTrans" cxnId="{73D1245D-2BF8-474D-BD36-C923913EBBF6}">
      <dgm:prSet/>
      <dgm:spPr/>
      <dgm:t>
        <a:bodyPr/>
        <a:lstStyle/>
        <a:p>
          <a:endParaRPr lang="en-US"/>
        </a:p>
      </dgm:t>
    </dgm:pt>
    <dgm:pt modelId="{38827318-0CA8-44F2-9203-7FBC4B1517E1}">
      <dgm:prSet/>
      <dgm:spPr/>
      <dgm:t>
        <a:bodyPr/>
        <a:lstStyle/>
        <a:p>
          <a:pPr>
            <a:lnSpc>
              <a:spcPct val="100000"/>
            </a:lnSpc>
            <a:defRPr b="1"/>
          </a:pPr>
          <a:r>
            <a:rPr lang="en-US"/>
            <a:t>Prior history of therapy and outcomes</a:t>
          </a:r>
        </a:p>
      </dgm:t>
    </dgm:pt>
    <dgm:pt modelId="{CEA81A26-EF8E-4586-B805-CCD6CB02A99F}" type="parTrans" cxnId="{08ACA107-7610-4E7F-9EA0-EEA89C7EE511}">
      <dgm:prSet/>
      <dgm:spPr/>
      <dgm:t>
        <a:bodyPr/>
        <a:lstStyle/>
        <a:p>
          <a:endParaRPr lang="en-US"/>
        </a:p>
      </dgm:t>
    </dgm:pt>
    <dgm:pt modelId="{3BFDBF8E-F642-4F21-912A-B48DEAD25A7A}" type="sibTrans" cxnId="{08ACA107-7610-4E7F-9EA0-EEA89C7EE511}">
      <dgm:prSet/>
      <dgm:spPr/>
      <dgm:t>
        <a:bodyPr/>
        <a:lstStyle/>
        <a:p>
          <a:endParaRPr lang="en-US"/>
        </a:p>
      </dgm:t>
    </dgm:pt>
    <dgm:pt modelId="{212FEC91-138F-4C57-9372-CC9570467B22}" type="pres">
      <dgm:prSet presAssocID="{934442CB-3C46-4B83-99C1-2F5E7CF7B112}" presName="root" presStyleCnt="0">
        <dgm:presLayoutVars>
          <dgm:dir/>
          <dgm:resizeHandles val="exact"/>
        </dgm:presLayoutVars>
      </dgm:prSet>
      <dgm:spPr/>
      <dgm:t>
        <a:bodyPr/>
        <a:lstStyle/>
        <a:p>
          <a:endParaRPr lang="en-US"/>
        </a:p>
      </dgm:t>
    </dgm:pt>
    <dgm:pt modelId="{932D4BD5-308C-4D3A-8754-A88CAEE1DEEA}" type="pres">
      <dgm:prSet presAssocID="{5C5B8773-4037-4B37-975E-BFACDCCA09F9}" presName="compNode" presStyleCnt="0"/>
      <dgm:spPr/>
    </dgm:pt>
    <dgm:pt modelId="{100148C2-58F0-47FB-B97E-D97602F4DF3A}" type="pres">
      <dgm:prSet presAssocID="{5C5B8773-4037-4B37-975E-BFACDCCA09F9}" presName="iconRect" presStyleLbl="node1" presStyleIdx="0" presStyleCnt="4"/>
      <dgm:spPr>
        <a:blipFill>
          <a:blip xmlns:r="http://schemas.openxmlformats.org/officeDocument/2006/relationships" r:embed="rId1">
            <a:duotone>
              <a:prstClr val="black"/>
              <a:srgbClr val="00467F">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10DE460E-95F0-4B94-92BD-281DB812902F}" type="pres">
      <dgm:prSet presAssocID="{5C5B8773-4037-4B37-975E-BFACDCCA09F9}" presName="iconSpace" presStyleCnt="0"/>
      <dgm:spPr/>
    </dgm:pt>
    <dgm:pt modelId="{A06AFEF7-D1E4-4035-8FF2-0111A8C35FCF}" type="pres">
      <dgm:prSet presAssocID="{5C5B8773-4037-4B37-975E-BFACDCCA09F9}" presName="parTx" presStyleLbl="revTx" presStyleIdx="0" presStyleCnt="8">
        <dgm:presLayoutVars>
          <dgm:chMax val="0"/>
          <dgm:chPref val="0"/>
        </dgm:presLayoutVars>
      </dgm:prSet>
      <dgm:spPr/>
      <dgm:t>
        <a:bodyPr/>
        <a:lstStyle/>
        <a:p>
          <a:endParaRPr lang="en-US"/>
        </a:p>
      </dgm:t>
    </dgm:pt>
    <dgm:pt modelId="{3ACFBA78-7411-46D2-86A8-AE8238FEFBFE}" type="pres">
      <dgm:prSet presAssocID="{5C5B8773-4037-4B37-975E-BFACDCCA09F9}" presName="txSpace" presStyleCnt="0"/>
      <dgm:spPr/>
    </dgm:pt>
    <dgm:pt modelId="{A9B631B0-511D-45FD-8589-9F54D5997E20}" type="pres">
      <dgm:prSet presAssocID="{5C5B8773-4037-4B37-975E-BFACDCCA09F9}" presName="desTx" presStyleLbl="revTx" presStyleIdx="1" presStyleCnt="8" custLinFactNeighborY="-21021">
        <dgm:presLayoutVars/>
      </dgm:prSet>
      <dgm:spPr/>
      <dgm:t>
        <a:bodyPr/>
        <a:lstStyle/>
        <a:p>
          <a:endParaRPr lang="en-US"/>
        </a:p>
      </dgm:t>
    </dgm:pt>
    <dgm:pt modelId="{01CC87B6-577F-4BE4-AF73-E8CA5DF1237A}" type="pres">
      <dgm:prSet presAssocID="{B07BD26A-5BDB-4526-8091-5C0E80283DA1}" presName="sibTrans" presStyleCnt="0"/>
      <dgm:spPr/>
    </dgm:pt>
    <dgm:pt modelId="{3D244060-DB80-4662-AED8-F137931E0312}" type="pres">
      <dgm:prSet presAssocID="{48DF3235-6F1F-4984-B777-6F954A2CB629}" presName="compNode" presStyleCnt="0"/>
      <dgm:spPr/>
    </dgm:pt>
    <dgm:pt modelId="{71DE298E-D051-41AA-87F7-A34D6263ED7A}" type="pres">
      <dgm:prSet presAssocID="{48DF3235-6F1F-4984-B777-6F954A2CB629}" presName="iconRect" presStyleLbl="node1" presStyleIdx="1" presStyleCnt="4"/>
      <dgm:spPr>
        <a:blipFill>
          <a:blip xmlns:r="http://schemas.openxmlformats.org/officeDocument/2006/relationships" r:embed="rId3">
            <a:duotone>
              <a:prstClr val="black"/>
              <a:srgbClr val="00467F">
                <a:tint val="45000"/>
                <a:satMod val="400000"/>
              </a:srgbClr>
            </a:duotone>
            <a:extLs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ily calendar"/>
        </a:ext>
      </dgm:extLst>
    </dgm:pt>
    <dgm:pt modelId="{C4E373BA-E28D-4568-B76B-075C1616BC74}" type="pres">
      <dgm:prSet presAssocID="{48DF3235-6F1F-4984-B777-6F954A2CB629}" presName="iconSpace" presStyleCnt="0"/>
      <dgm:spPr/>
    </dgm:pt>
    <dgm:pt modelId="{E3C68470-4FA2-47D9-8322-CCB4C03F746C}" type="pres">
      <dgm:prSet presAssocID="{48DF3235-6F1F-4984-B777-6F954A2CB629}" presName="parTx" presStyleLbl="revTx" presStyleIdx="2" presStyleCnt="8">
        <dgm:presLayoutVars>
          <dgm:chMax val="0"/>
          <dgm:chPref val="0"/>
        </dgm:presLayoutVars>
      </dgm:prSet>
      <dgm:spPr/>
      <dgm:t>
        <a:bodyPr/>
        <a:lstStyle/>
        <a:p>
          <a:endParaRPr lang="en-US"/>
        </a:p>
      </dgm:t>
    </dgm:pt>
    <dgm:pt modelId="{A5421DC6-3B43-461E-A741-5D12924DB1AB}" type="pres">
      <dgm:prSet presAssocID="{48DF3235-6F1F-4984-B777-6F954A2CB629}" presName="txSpace" presStyleCnt="0"/>
      <dgm:spPr/>
    </dgm:pt>
    <dgm:pt modelId="{16C90C01-C8DA-4B15-A07B-D857D073F307}" type="pres">
      <dgm:prSet presAssocID="{48DF3235-6F1F-4984-B777-6F954A2CB629}" presName="desTx" presStyleLbl="revTx" presStyleIdx="3" presStyleCnt="8">
        <dgm:presLayoutVars/>
      </dgm:prSet>
      <dgm:spPr/>
      <dgm:t>
        <a:bodyPr/>
        <a:lstStyle/>
        <a:p>
          <a:endParaRPr lang="en-US"/>
        </a:p>
      </dgm:t>
    </dgm:pt>
    <dgm:pt modelId="{45855BB8-2DA7-406C-A0ED-58081DA8C056}" type="pres">
      <dgm:prSet presAssocID="{797E6EAC-5F6C-4B92-8987-60517A05A928}" presName="sibTrans" presStyleCnt="0"/>
      <dgm:spPr/>
    </dgm:pt>
    <dgm:pt modelId="{46BE2D27-45BA-4543-BC66-3C4ECE6B6B74}" type="pres">
      <dgm:prSet presAssocID="{CB9C6AB9-0B94-456A-A06E-87FB3C6AB4ED}" presName="compNode" presStyleCnt="0"/>
      <dgm:spPr/>
    </dgm:pt>
    <dgm:pt modelId="{B6D1768D-28DA-4B96-AE13-3F5691E5071F}" type="pres">
      <dgm:prSet presAssocID="{CB9C6AB9-0B94-456A-A06E-87FB3C6AB4ED}" presName="iconRect" presStyleLbl="node1" presStyleIdx="2" presStyleCnt="4"/>
      <dgm:spPr>
        <a:blipFill>
          <a:blip xmlns:r="http://schemas.openxmlformats.org/officeDocument/2006/relationships" r:embed="rId5">
            <a:duotone>
              <a:prstClr val="black"/>
              <a:srgbClr val="00467F">
                <a:tint val="45000"/>
                <a:satMod val="400000"/>
              </a:srgbClr>
            </a:duotone>
            <a:extLs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uler"/>
        </a:ext>
      </dgm:extLst>
    </dgm:pt>
    <dgm:pt modelId="{52F8D72F-25AD-49A9-ACBD-C039C5527374}" type="pres">
      <dgm:prSet presAssocID="{CB9C6AB9-0B94-456A-A06E-87FB3C6AB4ED}" presName="iconSpace" presStyleCnt="0"/>
      <dgm:spPr/>
    </dgm:pt>
    <dgm:pt modelId="{C9B13132-7BE6-40A0-AEBB-D69260AC97B9}" type="pres">
      <dgm:prSet presAssocID="{CB9C6AB9-0B94-456A-A06E-87FB3C6AB4ED}" presName="parTx" presStyleLbl="revTx" presStyleIdx="4" presStyleCnt="8">
        <dgm:presLayoutVars>
          <dgm:chMax val="0"/>
          <dgm:chPref val="0"/>
        </dgm:presLayoutVars>
      </dgm:prSet>
      <dgm:spPr/>
      <dgm:t>
        <a:bodyPr/>
        <a:lstStyle/>
        <a:p>
          <a:endParaRPr lang="en-US"/>
        </a:p>
      </dgm:t>
    </dgm:pt>
    <dgm:pt modelId="{D9EB5628-5F99-4BA2-8032-694940A26F24}" type="pres">
      <dgm:prSet presAssocID="{CB9C6AB9-0B94-456A-A06E-87FB3C6AB4ED}" presName="txSpace" presStyleCnt="0"/>
      <dgm:spPr/>
    </dgm:pt>
    <dgm:pt modelId="{789DD411-F1F1-49A3-9D61-696CEDEEC156}" type="pres">
      <dgm:prSet presAssocID="{CB9C6AB9-0B94-456A-A06E-87FB3C6AB4ED}" presName="desTx" presStyleLbl="revTx" presStyleIdx="5" presStyleCnt="8">
        <dgm:presLayoutVars/>
      </dgm:prSet>
      <dgm:spPr/>
    </dgm:pt>
    <dgm:pt modelId="{7047A808-F8E1-4C81-BB44-9D2DD2500122}" type="pres">
      <dgm:prSet presAssocID="{4355AC0F-BBAE-413D-844C-0A090A776643}" presName="sibTrans" presStyleCnt="0"/>
      <dgm:spPr/>
    </dgm:pt>
    <dgm:pt modelId="{9B3F488D-7D01-4438-8FEB-58E2F2F2F6B7}" type="pres">
      <dgm:prSet presAssocID="{38827318-0CA8-44F2-9203-7FBC4B1517E1}" presName="compNode" presStyleCnt="0"/>
      <dgm:spPr/>
    </dgm:pt>
    <dgm:pt modelId="{0EA21D5B-FD0F-441D-904D-BE5C637F4874}" type="pres">
      <dgm:prSet presAssocID="{38827318-0CA8-44F2-9203-7FBC4B1517E1}" presName="iconRect" presStyleLbl="node1" presStyleIdx="3" presStyleCnt="4"/>
      <dgm:spPr>
        <a:blipFill>
          <a:blip xmlns:r="http://schemas.openxmlformats.org/officeDocument/2006/relationships" r:embed="rId7">
            <a:duotone>
              <a:prstClr val="black"/>
              <a:srgbClr val="00467F">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Graph with Downward Trend"/>
        </a:ext>
      </dgm:extLst>
    </dgm:pt>
    <dgm:pt modelId="{CC383615-0E9C-479E-AA97-F2DC99A15216}" type="pres">
      <dgm:prSet presAssocID="{38827318-0CA8-44F2-9203-7FBC4B1517E1}" presName="iconSpace" presStyleCnt="0"/>
      <dgm:spPr/>
    </dgm:pt>
    <dgm:pt modelId="{2529B1C0-4402-4A90-A6AC-319700B4F1CB}" type="pres">
      <dgm:prSet presAssocID="{38827318-0CA8-44F2-9203-7FBC4B1517E1}" presName="parTx" presStyleLbl="revTx" presStyleIdx="6" presStyleCnt="8">
        <dgm:presLayoutVars>
          <dgm:chMax val="0"/>
          <dgm:chPref val="0"/>
        </dgm:presLayoutVars>
      </dgm:prSet>
      <dgm:spPr/>
      <dgm:t>
        <a:bodyPr/>
        <a:lstStyle/>
        <a:p>
          <a:endParaRPr lang="en-US"/>
        </a:p>
      </dgm:t>
    </dgm:pt>
    <dgm:pt modelId="{EB458A4C-3FC8-4FA8-BC0E-DCAA3C0056F8}" type="pres">
      <dgm:prSet presAssocID="{38827318-0CA8-44F2-9203-7FBC4B1517E1}" presName="txSpace" presStyleCnt="0"/>
      <dgm:spPr/>
    </dgm:pt>
    <dgm:pt modelId="{8F040FEF-8256-4344-840C-BB68D4055A33}" type="pres">
      <dgm:prSet presAssocID="{38827318-0CA8-44F2-9203-7FBC4B1517E1}" presName="desTx" presStyleLbl="revTx" presStyleIdx="7" presStyleCnt="8">
        <dgm:presLayoutVars/>
      </dgm:prSet>
      <dgm:spPr/>
    </dgm:pt>
  </dgm:ptLst>
  <dgm:cxnLst>
    <dgm:cxn modelId="{560A168E-CCF0-4676-97E2-D9614E122FEC}" type="presOf" srcId="{CB9C6AB9-0B94-456A-A06E-87FB3C6AB4ED}" destId="{C9B13132-7BE6-40A0-AEBB-D69260AC97B9}" srcOrd="0" destOrd="0" presId="urn:microsoft.com/office/officeart/2018/5/layout/CenteredIconLabelDescriptionList"/>
    <dgm:cxn modelId="{FBC90C16-DC9F-415E-89A3-21D1B701C5E3}" type="presOf" srcId="{5C5B8773-4037-4B37-975E-BFACDCCA09F9}" destId="{A06AFEF7-D1E4-4035-8FF2-0111A8C35FCF}" srcOrd="0" destOrd="0" presId="urn:microsoft.com/office/officeart/2018/5/layout/CenteredIconLabelDescriptionList"/>
    <dgm:cxn modelId="{59B029E0-F459-4FDF-8395-B2524F77DCCB}" type="presOf" srcId="{263B06E7-7939-45FC-A19E-AEFE88C26D7A}" destId="{16C90C01-C8DA-4B15-A07B-D857D073F307}" srcOrd="0" destOrd="0" presId="urn:microsoft.com/office/officeart/2018/5/layout/CenteredIconLabelDescriptionList"/>
    <dgm:cxn modelId="{218D234F-E1C2-4860-9029-BF071D0E2196}" type="presOf" srcId="{934442CB-3C46-4B83-99C1-2F5E7CF7B112}" destId="{212FEC91-138F-4C57-9372-CC9570467B22}" srcOrd="0" destOrd="0" presId="urn:microsoft.com/office/officeart/2018/5/layout/CenteredIconLabelDescriptionList"/>
    <dgm:cxn modelId="{421B3505-8492-4623-A55A-D3B430E15D58}" type="presOf" srcId="{38827318-0CA8-44F2-9203-7FBC4B1517E1}" destId="{2529B1C0-4402-4A90-A6AC-319700B4F1CB}" srcOrd="0" destOrd="0" presId="urn:microsoft.com/office/officeart/2018/5/layout/CenteredIconLabelDescriptionList"/>
    <dgm:cxn modelId="{EA0AE5D7-6FFD-4B19-ACC4-B96EE490C310}" srcId="{5C5B8773-4037-4B37-975E-BFACDCCA09F9}" destId="{2BB8A1EA-5186-444E-BD2D-1F22979BB5B9}" srcOrd="0" destOrd="0" parTransId="{1736C648-CEAF-4447-A75D-99BFFB3CF244}" sibTransId="{FAB620B4-9386-4F78-9874-C54F764A219A}"/>
    <dgm:cxn modelId="{73768E1B-E8E0-4D96-A9C6-1FF67B6999F6}" type="presOf" srcId="{2BB8A1EA-5186-444E-BD2D-1F22979BB5B9}" destId="{A9B631B0-511D-45FD-8589-9F54D5997E20}" srcOrd="0" destOrd="0" presId="urn:microsoft.com/office/officeart/2018/5/layout/CenteredIconLabelDescriptionList"/>
    <dgm:cxn modelId="{3C6224F1-B4BD-4121-8023-5D5686723FD8}" type="presOf" srcId="{7020547D-BD50-4EED-AEBE-EA4DF871F1F6}" destId="{A9B631B0-511D-45FD-8589-9F54D5997E20}" srcOrd="0" destOrd="1" presId="urn:microsoft.com/office/officeart/2018/5/layout/CenteredIconLabelDescriptionList"/>
    <dgm:cxn modelId="{08ACA107-7610-4E7F-9EA0-EEA89C7EE511}" srcId="{934442CB-3C46-4B83-99C1-2F5E7CF7B112}" destId="{38827318-0CA8-44F2-9203-7FBC4B1517E1}" srcOrd="3" destOrd="0" parTransId="{CEA81A26-EF8E-4586-B805-CCD6CB02A99F}" sibTransId="{3BFDBF8E-F642-4F21-912A-B48DEAD25A7A}"/>
    <dgm:cxn modelId="{28A4C0B7-82AB-48B5-B0E5-CD47C006A7A1}" srcId="{934442CB-3C46-4B83-99C1-2F5E7CF7B112}" destId="{5C5B8773-4037-4B37-975E-BFACDCCA09F9}" srcOrd="0" destOrd="0" parTransId="{8B745985-2A54-4681-9F4C-020253F66E0D}" sibTransId="{B07BD26A-5BDB-4526-8091-5C0E80283DA1}"/>
    <dgm:cxn modelId="{634D3C9D-36B6-4D55-A0DA-F71C3C362D77}" type="presOf" srcId="{48DF3235-6F1F-4984-B777-6F954A2CB629}" destId="{E3C68470-4FA2-47D9-8322-CCB4C03F746C}" srcOrd="0" destOrd="0" presId="urn:microsoft.com/office/officeart/2018/5/layout/CenteredIconLabelDescriptionList"/>
    <dgm:cxn modelId="{414512C5-1177-4608-9659-002707217733}" type="presOf" srcId="{6C65064D-2B75-4C73-BEF1-5B625096F962}" destId="{A9B631B0-511D-45FD-8589-9F54D5997E20}" srcOrd="0" destOrd="3" presId="urn:microsoft.com/office/officeart/2018/5/layout/CenteredIconLabelDescriptionList"/>
    <dgm:cxn modelId="{F96C3E56-BC4F-47DF-AABE-F01E3860E3A9}" srcId="{934442CB-3C46-4B83-99C1-2F5E7CF7B112}" destId="{48DF3235-6F1F-4984-B777-6F954A2CB629}" srcOrd="1" destOrd="0" parTransId="{E14AC54A-AF70-42AF-B9E9-C86087284BAA}" sibTransId="{797E6EAC-5F6C-4B92-8987-60517A05A928}"/>
    <dgm:cxn modelId="{A0195E95-1A6F-4399-92C7-6D62DC915888}" srcId="{5C5B8773-4037-4B37-975E-BFACDCCA09F9}" destId="{BD021EFD-7EB7-4AF5-9DD9-319EED5996E2}" srcOrd="2" destOrd="0" parTransId="{8DB5D0B8-6771-4231-BD1D-73816BFD3FDA}" sibTransId="{424A0CF8-9E09-4426-870C-6D29EDA51590}"/>
    <dgm:cxn modelId="{CA64D3C5-2931-4996-AEC2-D53444513F6D}" srcId="{48DF3235-6F1F-4984-B777-6F954A2CB629}" destId="{263B06E7-7939-45FC-A19E-AEFE88C26D7A}" srcOrd="0" destOrd="0" parTransId="{682CCEA5-DC97-4667-8FB0-228C250276C9}" sibTransId="{8C98F706-B845-4876-BDD4-89C6EFACB121}"/>
    <dgm:cxn modelId="{9BA6B7F3-C85F-4ACB-A00E-F0CC92622206}" srcId="{5C5B8773-4037-4B37-975E-BFACDCCA09F9}" destId="{7020547D-BD50-4EED-AEBE-EA4DF871F1F6}" srcOrd="1" destOrd="0" parTransId="{9D7476D4-BE98-450B-85BB-BBBB14F3668A}" sibTransId="{AFC82BA6-DCF8-4549-B402-DD8C6FECD0F0}"/>
    <dgm:cxn modelId="{73D1245D-2BF8-474D-BD36-C923913EBBF6}" srcId="{934442CB-3C46-4B83-99C1-2F5E7CF7B112}" destId="{CB9C6AB9-0B94-456A-A06E-87FB3C6AB4ED}" srcOrd="2" destOrd="0" parTransId="{B280E7F4-E667-4F8C-8FB7-BF719812879B}" sibTransId="{4355AC0F-BBAE-413D-844C-0A090A776643}"/>
    <dgm:cxn modelId="{290B7A92-204C-432B-9E76-2384821F1276}" type="presOf" srcId="{BD021EFD-7EB7-4AF5-9DD9-319EED5996E2}" destId="{A9B631B0-511D-45FD-8589-9F54D5997E20}" srcOrd="0" destOrd="2" presId="urn:microsoft.com/office/officeart/2018/5/layout/CenteredIconLabelDescriptionList"/>
    <dgm:cxn modelId="{99DE6B39-4CE9-4D30-AC1A-5D18017BCDCF}" srcId="{5C5B8773-4037-4B37-975E-BFACDCCA09F9}" destId="{6C65064D-2B75-4C73-BEF1-5B625096F962}" srcOrd="3" destOrd="0" parTransId="{AC200A45-50AC-45AF-882B-D7425B866BC7}" sibTransId="{444FEDFD-B608-4BEE-847B-296E052F4517}"/>
    <dgm:cxn modelId="{0A63CB22-A3C1-4C2D-9E0E-9E090F2F2EC9}" type="presParOf" srcId="{212FEC91-138F-4C57-9372-CC9570467B22}" destId="{932D4BD5-308C-4D3A-8754-A88CAEE1DEEA}" srcOrd="0" destOrd="0" presId="urn:microsoft.com/office/officeart/2018/5/layout/CenteredIconLabelDescriptionList"/>
    <dgm:cxn modelId="{A7B88947-1612-4445-BED4-FBE81DF9622E}" type="presParOf" srcId="{932D4BD5-308C-4D3A-8754-A88CAEE1DEEA}" destId="{100148C2-58F0-47FB-B97E-D97602F4DF3A}" srcOrd="0" destOrd="0" presId="urn:microsoft.com/office/officeart/2018/5/layout/CenteredIconLabelDescriptionList"/>
    <dgm:cxn modelId="{B566F8C5-A5EC-4D08-9D19-9AD192254022}" type="presParOf" srcId="{932D4BD5-308C-4D3A-8754-A88CAEE1DEEA}" destId="{10DE460E-95F0-4B94-92BD-281DB812902F}" srcOrd="1" destOrd="0" presId="urn:microsoft.com/office/officeart/2018/5/layout/CenteredIconLabelDescriptionList"/>
    <dgm:cxn modelId="{91B8FE82-27E3-4D6A-8B63-C383040EAA78}" type="presParOf" srcId="{932D4BD5-308C-4D3A-8754-A88CAEE1DEEA}" destId="{A06AFEF7-D1E4-4035-8FF2-0111A8C35FCF}" srcOrd="2" destOrd="0" presId="urn:microsoft.com/office/officeart/2018/5/layout/CenteredIconLabelDescriptionList"/>
    <dgm:cxn modelId="{D550B4FC-BBDA-4B00-8963-58BF208EB743}" type="presParOf" srcId="{932D4BD5-308C-4D3A-8754-A88CAEE1DEEA}" destId="{3ACFBA78-7411-46D2-86A8-AE8238FEFBFE}" srcOrd="3" destOrd="0" presId="urn:microsoft.com/office/officeart/2018/5/layout/CenteredIconLabelDescriptionList"/>
    <dgm:cxn modelId="{9811EB25-B8EF-4203-9DC3-15DC04958431}" type="presParOf" srcId="{932D4BD5-308C-4D3A-8754-A88CAEE1DEEA}" destId="{A9B631B0-511D-45FD-8589-9F54D5997E20}" srcOrd="4" destOrd="0" presId="urn:microsoft.com/office/officeart/2018/5/layout/CenteredIconLabelDescriptionList"/>
    <dgm:cxn modelId="{078F95EE-F4E2-4E50-A992-FB270C925DBF}" type="presParOf" srcId="{212FEC91-138F-4C57-9372-CC9570467B22}" destId="{01CC87B6-577F-4BE4-AF73-E8CA5DF1237A}" srcOrd="1" destOrd="0" presId="urn:microsoft.com/office/officeart/2018/5/layout/CenteredIconLabelDescriptionList"/>
    <dgm:cxn modelId="{ED424021-C3BD-44B0-8920-7EB341918A23}" type="presParOf" srcId="{212FEC91-138F-4C57-9372-CC9570467B22}" destId="{3D244060-DB80-4662-AED8-F137931E0312}" srcOrd="2" destOrd="0" presId="urn:microsoft.com/office/officeart/2018/5/layout/CenteredIconLabelDescriptionList"/>
    <dgm:cxn modelId="{6D7A2004-4D21-4D0E-A378-3DA8B5078312}" type="presParOf" srcId="{3D244060-DB80-4662-AED8-F137931E0312}" destId="{71DE298E-D051-41AA-87F7-A34D6263ED7A}" srcOrd="0" destOrd="0" presId="urn:microsoft.com/office/officeart/2018/5/layout/CenteredIconLabelDescriptionList"/>
    <dgm:cxn modelId="{37D0BC71-F7DF-4710-9246-EF4DB9C83964}" type="presParOf" srcId="{3D244060-DB80-4662-AED8-F137931E0312}" destId="{C4E373BA-E28D-4568-B76B-075C1616BC74}" srcOrd="1" destOrd="0" presId="urn:microsoft.com/office/officeart/2018/5/layout/CenteredIconLabelDescriptionList"/>
    <dgm:cxn modelId="{6ED201D6-C400-42B6-9C90-7365F5E03E14}" type="presParOf" srcId="{3D244060-DB80-4662-AED8-F137931E0312}" destId="{E3C68470-4FA2-47D9-8322-CCB4C03F746C}" srcOrd="2" destOrd="0" presId="urn:microsoft.com/office/officeart/2018/5/layout/CenteredIconLabelDescriptionList"/>
    <dgm:cxn modelId="{99ED1ED4-CE5F-4482-B280-2AE6F244F459}" type="presParOf" srcId="{3D244060-DB80-4662-AED8-F137931E0312}" destId="{A5421DC6-3B43-461E-A741-5D12924DB1AB}" srcOrd="3" destOrd="0" presId="urn:microsoft.com/office/officeart/2018/5/layout/CenteredIconLabelDescriptionList"/>
    <dgm:cxn modelId="{10EB27BC-27D2-4412-9ECB-9EEA50EF11FF}" type="presParOf" srcId="{3D244060-DB80-4662-AED8-F137931E0312}" destId="{16C90C01-C8DA-4B15-A07B-D857D073F307}" srcOrd="4" destOrd="0" presId="urn:microsoft.com/office/officeart/2018/5/layout/CenteredIconLabelDescriptionList"/>
    <dgm:cxn modelId="{9661EE03-510A-4D78-8358-3CD99BD70092}" type="presParOf" srcId="{212FEC91-138F-4C57-9372-CC9570467B22}" destId="{45855BB8-2DA7-406C-A0ED-58081DA8C056}" srcOrd="3" destOrd="0" presId="urn:microsoft.com/office/officeart/2018/5/layout/CenteredIconLabelDescriptionList"/>
    <dgm:cxn modelId="{A0E55D76-A291-4089-85BB-EE1E689A6128}" type="presParOf" srcId="{212FEC91-138F-4C57-9372-CC9570467B22}" destId="{46BE2D27-45BA-4543-BC66-3C4ECE6B6B74}" srcOrd="4" destOrd="0" presId="urn:microsoft.com/office/officeart/2018/5/layout/CenteredIconLabelDescriptionList"/>
    <dgm:cxn modelId="{1B75C9D8-FF98-4ECA-ADA9-B0D10FA3594A}" type="presParOf" srcId="{46BE2D27-45BA-4543-BC66-3C4ECE6B6B74}" destId="{B6D1768D-28DA-4B96-AE13-3F5691E5071F}" srcOrd="0" destOrd="0" presId="urn:microsoft.com/office/officeart/2018/5/layout/CenteredIconLabelDescriptionList"/>
    <dgm:cxn modelId="{4DF9D254-1E31-41D7-B816-96F82FA30C61}" type="presParOf" srcId="{46BE2D27-45BA-4543-BC66-3C4ECE6B6B74}" destId="{52F8D72F-25AD-49A9-ACBD-C039C5527374}" srcOrd="1" destOrd="0" presId="urn:microsoft.com/office/officeart/2018/5/layout/CenteredIconLabelDescriptionList"/>
    <dgm:cxn modelId="{685B277D-1CA6-4A5D-9496-C200F8CCD624}" type="presParOf" srcId="{46BE2D27-45BA-4543-BC66-3C4ECE6B6B74}" destId="{C9B13132-7BE6-40A0-AEBB-D69260AC97B9}" srcOrd="2" destOrd="0" presId="urn:microsoft.com/office/officeart/2018/5/layout/CenteredIconLabelDescriptionList"/>
    <dgm:cxn modelId="{34B5906B-27FE-4C44-98FF-E3F6755A5476}" type="presParOf" srcId="{46BE2D27-45BA-4543-BC66-3C4ECE6B6B74}" destId="{D9EB5628-5F99-4BA2-8032-694940A26F24}" srcOrd="3" destOrd="0" presId="urn:microsoft.com/office/officeart/2018/5/layout/CenteredIconLabelDescriptionList"/>
    <dgm:cxn modelId="{51990929-C6E2-4F31-92E5-50650E76E6FD}" type="presParOf" srcId="{46BE2D27-45BA-4543-BC66-3C4ECE6B6B74}" destId="{789DD411-F1F1-49A3-9D61-696CEDEEC156}" srcOrd="4" destOrd="0" presId="urn:microsoft.com/office/officeart/2018/5/layout/CenteredIconLabelDescriptionList"/>
    <dgm:cxn modelId="{B3DEB0C7-0E0E-473A-9FD5-990C0F6FEE2E}" type="presParOf" srcId="{212FEC91-138F-4C57-9372-CC9570467B22}" destId="{7047A808-F8E1-4C81-BB44-9D2DD2500122}" srcOrd="5" destOrd="0" presId="urn:microsoft.com/office/officeart/2018/5/layout/CenteredIconLabelDescriptionList"/>
    <dgm:cxn modelId="{E2789656-1E98-479A-8D4F-D226EFF7ED6A}" type="presParOf" srcId="{212FEC91-138F-4C57-9372-CC9570467B22}" destId="{9B3F488D-7D01-4438-8FEB-58E2F2F2F6B7}" srcOrd="6" destOrd="0" presId="urn:microsoft.com/office/officeart/2018/5/layout/CenteredIconLabelDescriptionList"/>
    <dgm:cxn modelId="{415DDCE6-A2A6-4A21-9DE7-9701BA80F767}" type="presParOf" srcId="{9B3F488D-7D01-4438-8FEB-58E2F2F2F6B7}" destId="{0EA21D5B-FD0F-441D-904D-BE5C637F4874}" srcOrd="0" destOrd="0" presId="urn:microsoft.com/office/officeart/2018/5/layout/CenteredIconLabelDescriptionList"/>
    <dgm:cxn modelId="{50CBE85F-5188-4CEB-A5A9-DDF98B83534A}" type="presParOf" srcId="{9B3F488D-7D01-4438-8FEB-58E2F2F2F6B7}" destId="{CC383615-0E9C-479E-AA97-F2DC99A15216}" srcOrd="1" destOrd="0" presId="urn:microsoft.com/office/officeart/2018/5/layout/CenteredIconLabelDescriptionList"/>
    <dgm:cxn modelId="{F95ECBA9-91B0-41EE-A409-E2A2A83EE806}" type="presParOf" srcId="{9B3F488D-7D01-4438-8FEB-58E2F2F2F6B7}" destId="{2529B1C0-4402-4A90-A6AC-319700B4F1CB}" srcOrd="2" destOrd="0" presId="urn:microsoft.com/office/officeart/2018/5/layout/CenteredIconLabelDescriptionList"/>
    <dgm:cxn modelId="{5647FB59-9666-41F2-8F4A-7D93EAE22D5E}" type="presParOf" srcId="{9B3F488D-7D01-4438-8FEB-58E2F2F2F6B7}" destId="{EB458A4C-3FC8-4FA8-BC0E-DCAA3C0056F8}" srcOrd="3" destOrd="0" presId="urn:microsoft.com/office/officeart/2018/5/layout/CenteredIconLabelDescriptionList"/>
    <dgm:cxn modelId="{0F7F314A-CE7F-4677-8E75-999F1044932E}" type="presParOf" srcId="{9B3F488D-7D01-4438-8FEB-58E2F2F2F6B7}" destId="{8F040FEF-8256-4344-840C-BB68D4055A33}"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EFAAAE8-B4E8-4009-88E6-CB24F7430B53}"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68EFA371-2456-4E21-931E-01FB45E7785B}">
      <dgm:prSet/>
      <dgm:spPr>
        <a:ln>
          <a:solidFill>
            <a:srgbClr val="F2E18C"/>
          </a:solidFill>
        </a:ln>
      </dgm:spPr>
      <dgm:t>
        <a:bodyPr/>
        <a:lstStyle/>
        <a:p>
          <a:r>
            <a:rPr lang="en-US"/>
            <a:t>Depression Screener</a:t>
          </a:r>
        </a:p>
      </dgm:t>
    </dgm:pt>
    <dgm:pt modelId="{06505D9F-FF24-41B4-84DB-BA5C7EDDF5B8}" type="parTrans" cxnId="{8461EA5C-07E1-4106-828B-832B60C0D3B3}">
      <dgm:prSet/>
      <dgm:spPr/>
      <dgm:t>
        <a:bodyPr/>
        <a:lstStyle/>
        <a:p>
          <a:endParaRPr lang="en-US"/>
        </a:p>
      </dgm:t>
    </dgm:pt>
    <dgm:pt modelId="{B71EDD34-99DD-4847-846F-3AC51A9EAA4D}" type="sibTrans" cxnId="{8461EA5C-07E1-4106-828B-832B60C0D3B3}">
      <dgm:prSet/>
      <dgm:spPr/>
      <dgm:t>
        <a:bodyPr/>
        <a:lstStyle/>
        <a:p>
          <a:endParaRPr lang="en-US"/>
        </a:p>
      </dgm:t>
    </dgm:pt>
    <dgm:pt modelId="{927728BC-6DA9-40AF-86CE-D69EB77E6E5B}">
      <dgm:prSet/>
      <dgm:spPr>
        <a:ln>
          <a:solidFill>
            <a:srgbClr val="F2E18C"/>
          </a:solidFill>
        </a:ln>
      </dgm:spPr>
      <dgm:t>
        <a:bodyPr/>
        <a:lstStyle/>
        <a:p>
          <a:r>
            <a:rPr lang="en-US"/>
            <a:t>PHQ-9 – 9 Likert scale questions asking about common depressive symptoms over the past 2 weeks</a:t>
          </a:r>
        </a:p>
      </dgm:t>
    </dgm:pt>
    <dgm:pt modelId="{8CCFF7FB-D27A-4EC6-BA08-7001B1DE822D}" type="parTrans" cxnId="{E23E2653-665C-4DF9-959D-48170C337FF7}">
      <dgm:prSet/>
      <dgm:spPr/>
      <dgm:t>
        <a:bodyPr/>
        <a:lstStyle/>
        <a:p>
          <a:endParaRPr lang="en-US"/>
        </a:p>
      </dgm:t>
    </dgm:pt>
    <dgm:pt modelId="{E7DAF442-4A9A-4057-8EFF-F2BC38FB17A0}" type="sibTrans" cxnId="{E23E2653-665C-4DF9-959D-48170C337FF7}">
      <dgm:prSet/>
      <dgm:spPr/>
      <dgm:t>
        <a:bodyPr/>
        <a:lstStyle/>
        <a:p>
          <a:endParaRPr lang="en-US"/>
        </a:p>
      </dgm:t>
    </dgm:pt>
    <dgm:pt modelId="{982B5B4B-E6A1-4582-8DCC-0171A70B0255}">
      <dgm:prSet/>
      <dgm:spPr>
        <a:ln>
          <a:solidFill>
            <a:srgbClr val="94A545"/>
          </a:solidFill>
        </a:ln>
      </dgm:spPr>
      <dgm:t>
        <a:bodyPr/>
        <a:lstStyle/>
        <a:p>
          <a:r>
            <a:rPr lang="en-US"/>
            <a:t>PHQ-2 – first two questions from PHQ-9</a:t>
          </a:r>
        </a:p>
      </dgm:t>
    </dgm:pt>
    <dgm:pt modelId="{723F1C44-078F-4CC7-890E-9A0860D4B597}" type="parTrans" cxnId="{4C6EDE1A-14DA-4A7B-921B-FC29B8305B5B}">
      <dgm:prSet/>
      <dgm:spPr>
        <a:ln>
          <a:solidFill>
            <a:srgbClr val="94A545"/>
          </a:solidFill>
        </a:ln>
      </dgm:spPr>
      <dgm:t>
        <a:bodyPr/>
        <a:lstStyle/>
        <a:p>
          <a:endParaRPr lang="en-US"/>
        </a:p>
      </dgm:t>
    </dgm:pt>
    <dgm:pt modelId="{7EF2C22A-3DAE-433B-A7D9-B8CAED99DC57}" type="sibTrans" cxnId="{4C6EDE1A-14DA-4A7B-921B-FC29B8305B5B}">
      <dgm:prSet/>
      <dgm:spPr/>
      <dgm:t>
        <a:bodyPr/>
        <a:lstStyle/>
        <a:p>
          <a:endParaRPr lang="en-US"/>
        </a:p>
      </dgm:t>
    </dgm:pt>
    <dgm:pt modelId="{0E4F8868-EEF3-4DF2-89B0-BE5938D2B2F7}">
      <dgm:prSet/>
      <dgm:spPr>
        <a:ln>
          <a:solidFill>
            <a:srgbClr val="94A545"/>
          </a:solidFill>
        </a:ln>
      </dgm:spPr>
      <dgm:t>
        <a:bodyPr/>
        <a:lstStyle/>
        <a:p>
          <a:r>
            <a:rPr lang="en-US"/>
            <a:t>PHQ-A – modified for adolescents</a:t>
          </a:r>
        </a:p>
      </dgm:t>
    </dgm:pt>
    <dgm:pt modelId="{7A531981-CD58-421F-9DC5-EE1A1735AED3}" type="parTrans" cxnId="{B2EE3590-02EE-41D7-A8F2-1F067496C376}">
      <dgm:prSet/>
      <dgm:spPr>
        <a:ln>
          <a:solidFill>
            <a:srgbClr val="94A545"/>
          </a:solidFill>
        </a:ln>
      </dgm:spPr>
      <dgm:t>
        <a:bodyPr/>
        <a:lstStyle/>
        <a:p>
          <a:endParaRPr lang="en-US"/>
        </a:p>
      </dgm:t>
    </dgm:pt>
    <dgm:pt modelId="{D3A95233-EA9C-46DD-8E62-6DEC32BB168E}" type="sibTrans" cxnId="{B2EE3590-02EE-41D7-A8F2-1F067496C376}">
      <dgm:prSet/>
      <dgm:spPr/>
      <dgm:t>
        <a:bodyPr/>
        <a:lstStyle/>
        <a:p>
          <a:endParaRPr lang="en-US"/>
        </a:p>
      </dgm:t>
    </dgm:pt>
    <dgm:pt modelId="{9F5E4780-68B9-442F-A83A-1B26B917F279}">
      <dgm:prSet/>
      <dgm:spPr>
        <a:ln>
          <a:solidFill>
            <a:srgbClr val="F2E18C"/>
          </a:solidFill>
        </a:ln>
      </dgm:spPr>
      <dgm:t>
        <a:bodyPr/>
        <a:lstStyle/>
        <a:p>
          <a:r>
            <a:rPr lang="en-US"/>
            <a:t>Places scores into minimal, mild, moderate, and severe</a:t>
          </a:r>
        </a:p>
      </dgm:t>
    </dgm:pt>
    <dgm:pt modelId="{1F648CEC-1F4E-46D0-86AE-325B29003B8C}" type="parTrans" cxnId="{13A52D0B-D194-47D5-B17D-5D8D3A33799C}">
      <dgm:prSet/>
      <dgm:spPr/>
      <dgm:t>
        <a:bodyPr/>
        <a:lstStyle/>
        <a:p>
          <a:endParaRPr lang="en-US"/>
        </a:p>
      </dgm:t>
    </dgm:pt>
    <dgm:pt modelId="{D22EF8A9-81DA-4780-B1D7-92DEE093D1D9}" type="sibTrans" cxnId="{13A52D0B-D194-47D5-B17D-5D8D3A33799C}">
      <dgm:prSet/>
      <dgm:spPr/>
      <dgm:t>
        <a:bodyPr/>
        <a:lstStyle/>
        <a:p>
          <a:endParaRPr lang="en-US"/>
        </a:p>
      </dgm:t>
    </dgm:pt>
    <dgm:pt modelId="{9720DE9B-BD77-4826-AAB1-6DA00FFE0C6D}">
      <dgm:prSet/>
      <dgm:spPr>
        <a:ln>
          <a:solidFill>
            <a:srgbClr val="F2E18C"/>
          </a:solidFill>
        </a:ln>
      </dgm:spPr>
      <dgm:t>
        <a:bodyPr/>
        <a:lstStyle/>
        <a:p>
          <a:r>
            <a:rPr lang="en-US"/>
            <a:t>REVIEW SUICIDE QUESTION BEFORE PATIENT LEAVES</a:t>
          </a:r>
        </a:p>
      </dgm:t>
    </dgm:pt>
    <dgm:pt modelId="{7CF21FDB-7BEF-4250-BE45-E2D970483BE7}" type="parTrans" cxnId="{15B5AD38-03FF-4F00-A2E0-E04DD4F84E10}">
      <dgm:prSet/>
      <dgm:spPr/>
      <dgm:t>
        <a:bodyPr/>
        <a:lstStyle/>
        <a:p>
          <a:endParaRPr lang="en-US"/>
        </a:p>
      </dgm:t>
    </dgm:pt>
    <dgm:pt modelId="{F9E1C410-6889-4F52-BBA2-9F243D58AB8B}" type="sibTrans" cxnId="{15B5AD38-03FF-4F00-A2E0-E04DD4F84E10}">
      <dgm:prSet/>
      <dgm:spPr/>
      <dgm:t>
        <a:bodyPr/>
        <a:lstStyle/>
        <a:p>
          <a:endParaRPr lang="en-US"/>
        </a:p>
      </dgm:t>
    </dgm:pt>
    <dgm:pt modelId="{533BDD5D-9F05-46A3-AAB2-591E2F6C4D99}" type="pres">
      <dgm:prSet presAssocID="{CEFAAAE8-B4E8-4009-88E6-CB24F7430B53}" presName="hierChild1" presStyleCnt="0">
        <dgm:presLayoutVars>
          <dgm:chPref val="1"/>
          <dgm:dir/>
          <dgm:animOne val="branch"/>
          <dgm:animLvl val="lvl"/>
          <dgm:resizeHandles/>
        </dgm:presLayoutVars>
      </dgm:prSet>
      <dgm:spPr/>
      <dgm:t>
        <a:bodyPr/>
        <a:lstStyle/>
        <a:p>
          <a:endParaRPr lang="en-US"/>
        </a:p>
      </dgm:t>
    </dgm:pt>
    <dgm:pt modelId="{C640FA1D-8CBE-41D8-A3B1-9818D657C9A1}" type="pres">
      <dgm:prSet presAssocID="{68EFA371-2456-4E21-931E-01FB45E7785B}" presName="hierRoot1" presStyleCnt="0"/>
      <dgm:spPr/>
    </dgm:pt>
    <dgm:pt modelId="{54A77492-629E-4468-AF34-CF294FC44A3F}" type="pres">
      <dgm:prSet presAssocID="{68EFA371-2456-4E21-931E-01FB45E7785B}" presName="composite" presStyleCnt="0"/>
      <dgm:spPr/>
    </dgm:pt>
    <dgm:pt modelId="{F5187A05-A209-4A66-8ED4-0ADAB2E3F94D}" type="pres">
      <dgm:prSet presAssocID="{68EFA371-2456-4E21-931E-01FB45E7785B}" presName="background" presStyleLbl="node0" presStyleIdx="0" presStyleCnt="4"/>
      <dgm:spPr>
        <a:solidFill>
          <a:srgbClr val="F2E18C"/>
        </a:solidFill>
      </dgm:spPr>
    </dgm:pt>
    <dgm:pt modelId="{3D936AC1-A5DA-476B-8A41-4F09CF9E1826}" type="pres">
      <dgm:prSet presAssocID="{68EFA371-2456-4E21-931E-01FB45E7785B}" presName="text" presStyleLbl="fgAcc0" presStyleIdx="0" presStyleCnt="4">
        <dgm:presLayoutVars>
          <dgm:chPref val="3"/>
        </dgm:presLayoutVars>
      </dgm:prSet>
      <dgm:spPr/>
      <dgm:t>
        <a:bodyPr/>
        <a:lstStyle/>
        <a:p>
          <a:endParaRPr lang="en-US"/>
        </a:p>
      </dgm:t>
    </dgm:pt>
    <dgm:pt modelId="{4ED0A03C-DC26-4358-A4E3-A669B2576468}" type="pres">
      <dgm:prSet presAssocID="{68EFA371-2456-4E21-931E-01FB45E7785B}" presName="hierChild2" presStyleCnt="0"/>
      <dgm:spPr/>
    </dgm:pt>
    <dgm:pt modelId="{3D5738BC-64F0-41B2-8046-94BC261CBF74}" type="pres">
      <dgm:prSet presAssocID="{927728BC-6DA9-40AF-86CE-D69EB77E6E5B}" presName="hierRoot1" presStyleCnt="0"/>
      <dgm:spPr/>
    </dgm:pt>
    <dgm:pt modelId="{26A6436A-3991-405F-ACD8-CAEB0EE08899}" type="pres">
      <dgm:prSet presAssocID="{927728BC-6DA9-40AF-86CE-D69EB77E6E5B}" presName="composite" presStyleCnt="0"/>
      <dgm:spPr/>
    </dgm:pt>
    <dgm:pt modelId="{1F40D7BE-FC28-453D-9249-57E7613AE13D}" type="pres">
      <dgm:prSet presAssocID="{927728BC-6DA9-40AF-86CE-D69EB77E6E5B}" presName="background" presStyleLbl="node0" presStyleIdx="1" presStyleCnt="4"/>
      <dgm:spPr>
        <a:solidFill>
          <a:srgbClr val="F2E18C"/>
        </a:solidFill>
      </dgm:spPr>
    </dgm:pt>
    <dgm:pt modelId="{A3A1B005-1E5A-403B-8EC2-76DF947B40B7}" type="pres">
      <dgm:prSet presAssocID="{927728BC-6DA9-40AF-86CE-D69EB77E6E5B}" presName="text" presStyleLbl="fgAcc0" presStyleIdx="1" presStyleCnt="4">
        <dgm:presLayoutVars>
          <dgm:chPref val="3"/>
        </dgm:presLayoutVars>
      </dgm:prSet>
      <dgm:spPr/>
      <dgm:t>
        <a:bodyPr/>
        <a:lstStyle/>
        <a:p>
          <a:endParaRPr lang="en-US"/>
        </a:p>
      </dgm:t>
    </dgm:pt>
    <dgm:pt modelId="{55431DC2-2B65-43A7-8890-624640AF75C2}" type="pres">
      <dgm:prSet presAssocID="{927728BC-6DA9-40AF-86CE-D69EB77E6E5B}" presName="hierChild2" presStyleCnt="0"/>
      <dgm:spPr/>
    </dgm:pt>
    <dgm:pt modelId="{3CA37B21-7742-45EA-AB2A-EEC29E24A57C}" type="pres">
      <dgm:prSet presAssocID="{723F1C44-078F-4CC7-890E-9A0860D4B597}" presName="Name10" presStyleLbl="parChTrans1D2" presStyleIdx="0" presStyleCnt="2"/>
      <dgm:spPr/>
      <dgm:t>
        <a:bodyPr/>
        <a:lstStyle/>
        <a:p>
          <a:endParaRPr lang="en-US"/>
        </a:p>
      </dgm:t>
    </dgm:pt>
    <dgm:pt modelId="{93CB7B0C-F97E-437F-A496-9F8E99FC2EB1}" type="pres">
      <dgm:prSet presAssocID="{982B5B4B-E6A1-4582-8DCC-0171A70B0255}" presName="hierRoot2" presStyleCnt="0"/>
      <dgm:spPr/>
    </dgm:pt>
    <dgm:pt modelId="{5D45A9FF-7CE1-488D-B65D-340048BD5446}" type="pres">
      <dgm:prSet presAssocID="{982B5B4B-E6A1-4582-8DCC-0171A70B0255}" presName="composite2" presStyleCnt="0"/>
      <dgm:spPr/>
    </dgm:pt>
    <dgm:pt modelId="{8EF8B90B-49EF-4D77-826A-AF3FA6779E67}" type="pres">
      <dgm:prSet presAssocID="{982B5B4B-E6A1-4582-8DCC-0171A70B0255}" presName="background2" presStyleLbl="node2" presStyleIdx="0" presStyleCnt="2"/>
      <dgm:spPr>
        <a:solidFill>
          <a:srgbClr val="94A545"/>
        </a:solidFill>
      </dgm:spPr>
    </dgm:pt>
    <dgm:pt modelId="{05D407C3-6211-4CB1-BDC2-835401D3BD22}" type="pres">
      <dgm:prSet presAssocID="{982B5B4B-E6A1-4582-8DCC-0171A70B0255}" presName="text2" presStyleLbl="fgAcc2" presStyleIdx="0" presStyleCnt="2">
        <dgm:presLayoutVars>
          <dgm:chPref val="3"/>
        </dgm:presLayoutVars>
      </dgm:prSet>
      <dgm:spPr/>
      <dgm:t>
        <a:bodyPr/>
        <a:lstStyle/>
        <a:p>
          <a:endParaRPr lang="en-US"/>
        </a:p>
      </dgm:t>
    </dgm:pt>
    <dgm:pt modelId="{AA693528-224C-4F5A-9AD1-FDD7E2750ACF}" type="pres">
      <dgm:prSet presAssocID="{982B5B4B-E6A1-4582-8DCC-0171A70B0255}" presName="hierChild3" presStyleCnt="0"/>
      <dgm:spPr/>
    </dgm:pt>
    <dgm:pt modelId="{0656EE19-A384-45E5-B09D-1362359A96F5}" type="pres">
      <dgm:prSet presAssocID="{7A531981-CD58-421F-9DC5-EE1A1735AED3}" presName="Name10" presStyleLbl="parChTrans1D2" presStyleIdx="1" presStyleCnt="2"/>
      <dgm:spPr/>
      <dgm:t>
        <a:bodyPr/>
        <a:lstStyle/>
        <a:p>
          <a:endParaRPr lang="en-US"/>
        </a:p>
      </dgm:t>
    </dgm:pt>
    <dgm:pt modelId="{3932588B-B800-4B20-B5FA-548EA8DBBFCA}" type="pres">
      <dgm:prSet presAssocID="{0E4F8868-EEF3-4DF2-89B0-BE5938D2B2F7}" presName="hierRoot2" presStyleCnt="0"/>
      <dgm:spPr/>
    </dgm:pt>
    <dgm:pt modelId="{2243E5CB-6EF9-4B22-A7F1-50F6C694E4BE}" type="pres">
      <dgm:prSet presAssocID="{0E4F8868-EEF3-4DF2-89B0-BE5938D2B2F7}" presName="composite2" presStyleCnt="0"/>
      <dgm:spPr/>
    </dgm:pt>
    <dgm:pt modelId="{A4D19DF3-03EC-4649-A8E1-8339EA0CDA55}" type="pres">
      <dgm:prSet presAssocID="{0E4F8868-EEF3-4DF2-89B0-BE5938D2B2F7}" presName="background2" presStyleLbl="node2" presStyleIdx="1" presStyleCnt="2"/>
      <dgm:spPr>
        <a:solidFill>
          <a:srgbClr val="94A545"/>
        </a:solidFill>
      </dgm:spPr>
    </dgm:pt>
    <dgm:pt modelId="{3B3C8C9B-1C49-4B33-BEB7-0187FC33F10C}" type="pres">
      <dgm:prSet presAssocID="{0E4F8868-EEF3-4DF2-89B0-BE5938D2B2F7}" presName="text2" presStyleLbl="fgAcc2" presStyleIdx="1" presStyleCnt="2">
        <dgm:presLayoutVars>
          <dgm:chPref val="3"/>
        </dgm:presLayoutVars>
      </dgm:prSet>
      <dgm:spPr/>
      <dgm:t>
        <a:bodyPr/>
        <a:lstStyle/>
        <a:p>
          <a:endParaRPr lang="en-US"/>
        </a:p>
      </dgm:t>
    </dgm:pt>
    <dgm:pt modelId="{D88D0697-F3FE-476B-84DE-73E5E029C6C4}" type="pres">
      <dgm:prSet presAssocID="{0E4F8868-EEF3-4DF2-89B0-BE5938D2B2F7}" presName="hierChild3" presStyleCnt="0"/>
      <dgm:spPr/>
    </dgm:pt>
    <dgm:pt modelId="{EB4E180B-4425-4C8F-AD28-4978B6BC8CC2}" type="pres">
      <dgm:prSet presAssocID="{9F5E4780-68B9-442F-A83A-1B26B917F279}" presName="hierRoot1" presStyleCnt="0"/>
      <dgm:spPr/>
    </dgm:pt>
    <dgm:pt modelId="{2F24CE8F-CB20-4412-B2AD-18EED22095A2}" type="pres">
      <dgm:prSet presAssocID="{9F5E4780-68B9-442F-A83A-1B26B917F279}" presName="composite" presStyleCnt="0"/>
      <dgm:spPr/>
    </dgm:pt>
    <dgm:pt modelId="{56FCCE29-2D8D-4E1B-8F4A-476DB94354FC}" type="pres">
      <dgm:prSet presAssocID="{9F5E4780-68B9-442F-A83A-1B26B917F279}" presName="background" presStyleLbl="node0" presStyleIdx="2" presStyleCnt="4"/>
      <dgm:spPr>
        <a:solidFill>
          <a:srgbClr val="F2E18C"/>
        </a:solidFill>
      </dgm:spPr>
    </dgm:pt>
    <dgm:pt modelId="{FC56A433-43D4-4736-A1D3-28AC4C502688}" type="pres">
      <dgm:prSet presAssocID="{9F5E4780-68B9-442F-A83A-1B26B917F279}" presName="text" presStyleLbl="fgAcc0" presStyleIdx="2" presStyleCnt="4">
        <dgm:presLayoutVars>
          <dgm:chPref val="3"/>
        </dgm:presLayoutVars>
      </dgm:prSet>
      <dgm:spPr/>
      <dgm:t>
        <a:bodyPr/>
        <a:lstStyle/>
        <a:p>
          <a:endParaRPr lang="en-US"/>
        </a:p>
      </dgm:t>
    </dgm:pt>
    <dgm:pt modelId="{5445F527-DD81-4650-9627-900A43B36F57}" type="pres">
      <dgm:prSet presAssocID="{9F5E4780-68B9-442F-A83A-1B26B917F279}" presName="hierChild2" presStyleCnt="0"/>
      <dgm:spPr/>
    </dgm:pt>
    <dgm:pt modelId="{8E0E3BF8-1B34-4F5C-9E94-F624910E423A}" type="pres">
      <dgm:prSet presAssocID="{9720DE9B-BD77-4826-AAB1-6DA00FFE0C6D}" presName="hierRoot1" presStyleCnt="0"/>
      <dgm:spPr/>
    </dgm:pt>
    <dgm:pt modelId="{D3605FD1-BBA6-4DC3-90F6-2EE0812BA2DD}" type="pres">
      <dgm:prSet presAssocID="{9720DE9B-BD77-4826-AAB1-6DA00FFE0C6D}" presName="composite" presStyleCnt="0"/>
      <dgm:spPr/>
    </dgm:pt>
    <dgm:pt modelId="{A1767DC0-B13B-4578-A4E1-7D74D51C0A73}" type="pres">
      <dgm:prSet presAssocID="{9720DE9B-BD77-4826-AAB1-6DA00FFE0C6D}" presName="background" presStyleLbl="node0" presStyleIdx="3" presStyleCnt="4"/>
      <dgm:spPr>
        <a:solidFill>
          <a:srgbClr val="F2E18C"/>
        </a:solidFill>
      </dgm:spPr>
    </dgm:pt>
    <dgm:pt modelId="{03983DCE-7FA2-4433-AABA-632C04E1F871}" type="pres">
      <dgm:prSet presAssocID="{9720DE9B-BD77-4826-AAB1-6DA00FFE0C6D}" presName="text" presStyleLbl="fgAcc0" presStyleIdx="3" presStyleCnt="4">
        <dgm:presLayoutVars>
          <dgm:chPref val="3"/>
        </dgm:presLayoutVars>
      </dgm:prSet>
      <dgm:spPr/>
      <dgm:t>
        <a:bodyPr/>
        <a:lstStyle/>
        <a:p>
          <a:endParaRPr lang="en-US"/>
        </a:p>
      </dgm:t>
    </dgm:pt>
    <dgm:pt modelId="{D9AC4B86-94C1-495A-82CD-702762517E1A}" type="pres">
      <dgm:prSet presAssocID="{9720DE9B-BD77-4826-AAB1-6DA00FFE0C6D}" presName="hierChild2" presStyleCnt="0"/>
      <dgm:spPr/>
    </dgm:pt>
  </dgm:ptLst>
  <dgm:cxnLst>
    <dgm:cxn modelId="{2E6F9FF4-AA68-4D49-8D5A-F55A85F265CE}" type="presOf" srcId="{723F1C44-078F-4CC7-890E-9A0860D4B597}" destId="{3CA37B21-7742-45EA-AB2A-EEC29E24A57C}" srcOrd="0" destOrd="0" presId="urn:microsoft.com/office/officeart/2005/8/layout/hierarchy1"/>
    <dgm:cxn modelId="{DC390D93-2479-4C8B-912A-DB53A272BB4D}" type="presOf" srcId="{9720DE9B-BD77-4826-AAB1-6DA00FFE0C6D}" destId="{03983DCE-7FA2-4433-AABA-632C04E1F871}" srcOrd="0" destOrd="0" presId="urn:microsoft.com/office/officeart/2005/8/layout/hierarchy1"/>
    <dgm:cxn modelId="{2BF35980-AC1D-4977-9EBC-17D2A97168E2}" type="presOf" srcId="{68EFA371-2456-4E21-931E-01FB45E7785B}" destId="{3D936AC1-A5DA-476B-8A41-4F09CF9E1826}" srcOrd="0" destOrd="0" presId="urn:microsoft.com/office/officeart/2005/8/layout/hierarchy1"/>
    <dgm:cxn modelId="{74AF657F-D8EC-433C-9A69-B97A898E316D}" type="presOf" srcId="{9F5E4780-68B9-442F-A83A-1B26B917F279}" destId="{FC56A433-43D4-4736-A1D3-28AC4C502688}" srcOrd="0" destOrd="0" presId="urn:microsoft.com/office/officeart/2005/8/layout/hierarchy1"/>
    <dgm:cxn modelId="{745EBB1B-2D57-4162-802E-91B2642C1D51}" type="presOf" srcId="{982B5B4B-E6A1-4582-8DCC-0171A70B0255}" destId="{05D407C3-6211-4CB1-BDC2-835401D3BD22}" srcOrd="0" destOrd="0" presId="urn:microsoft.com/office/officeart/2005/8/layout/hierarchy1"/>
    <dgm:cxn modelId="{15B5AD38-03FF-4F00-A2E0-E04DD4F84E10}" srcId="{CEFAAAE8-B4E8-4009-88E6-CB24F7430B53}" destId="{9720DE9B-BD77-4826-AAB1-6DA00FFE0C6D}" srcOrd="3" destOrd="0" parTransId="{7CF21FDB-7BEF-4250-BE45-E2D970483BE7}" sibTransId="{F9E1C410-6889-4F52-BBA2-9F243D58AB8B}"/>
    <dgm:cxn modelId="{E23E2653-665C-4DF9-959D-48170C337FF7}" srcId="{CEFAAAE8-B4E8-4009-88E6-CB24F7430B53}" destId="{927728BC-6DA9-40AF-86CE-D69EB77E6E5B}" srcOrd="1" destOrd="0" parTransId="{8CCFF7FB-D27A-4EC6-BA08-7001B1DE822D}" sibTransId="{E7DAF442-4A9A-4057-8EFF-F2BC38FB17A0}"/>
    <dgm:cxn modelId="{4C6EDE1A-14DA-4A7B-921B-FC29B8305B5B}" srcId="{927728BC-6DA9-40AF-86CE-D69EB77E6E5B}" destId="{982B5B4B-E6A1-4582-8DCC-0171A70B0255}" srcOrd="0" destOrd="0" parTransId="{723F1C44-078F-4CC7-890E-9A0860D4B597}" sibTransId="{7EF2C22A-3DAE-433B-A7D9-B8CAED99DC57}"/>
    <dgm:cxn modelId="{B2EE3590-02EE-41D7-A8F2-1F067496C376}" srcId="{927728BC-6DA9-40AF-86CE-D69EB77E6E5B}" destId="{0E4F8868-EEF3-4DF2-89B0-BE5938D2B2F7}" srcOrd="1" destOrd="0" parTransId="{7A531981-CD58-421F-9DC5-EE1A1735AED3}" sibTransId="{D3A95233-EA9C-46DD-8E62-6DEC32BB168E}"/>
    <dgm:cxn modelId="{0458C4D4-4EEA-4A4B-B0C5-A565DAC91D58}" type="presOf" srcId="{0E4F8868-EEF3-4DF2-89B0-BE5938D2B2F7}" destId="{3B3C8C9B-1C49-4B33-BEB7-0187FC33F10C}" srcOrd="0" destOrd="0" presId="urn:microsoft.com/office/officeart/2005/8/layout/hierarchy1"/>
    <dgm:cxn modelId="{2390C037-3499-4AF1-9A09-7E20B833A44A}" type="presOf" srcId="{927728BC-6DA9-40AF-86CE-D69EB77E6E5B}" destId="{A3A1B005-1E5A-403B-8EC2-76DF947B40B7}" srcOrd="0" destOrd="0" presId="urn:microsoft.com/office/officeart/2005/8/layout/hierarchy1"/>
    <dgm:cxn modelId="{13A52D0B-D194-47D5-B17D-5D8D3A33799C}" srcId="{CEFAAAE8-B4E8-4009-88E6-CB24F7430B53}" destId="{9F5E4780-68B9-442F-A83A-1B26B917F279}" srcOrd="2" destOrd="0" parTransId="{1F648CEC-1F4E-46D0-86AE-325B29003B8C}" sibTransId="{D22EF8A9-81DA-4780-B1D7-92DEE093D1D9}"/>
    <dgm:cxn modelId="{D689FCC0-DC09-458D-9D47-E10F778E1999}" type="presOf" srcId="{CEFAAAE8-B4E8-4009-88E6-CB24F7430B53}" destId="{533BDD5D-9F05-46A3-AAB2-591E2F6C4D99}" srcOrd="0" destOrd="0" presId="urn:microsoft.com/office/officeart/2005/8/layout/hierarchy1"/>
    <dgm:cxn modelId="{8461EA5C-07E1-4106-828B-832B60C0D3B3}" srcId="{CEFAAAE8-B4E8-4009-88E6-CB24F7430B53}" destId="{68EFA371-2456-4E21-931E-01FB45E7785B}" srcOrd="0" destOrd="0" parTransId="{06505D9F-FF24-41B4-84DB-BA5C7EDDF5B8}" sibTransId="{B71EDD34-99DD-4847-846F-3AC51A9EAA4D}"/>
    <dgm:cxn modelId="{068C8102-BF3F-4871-A114-FEE526E0AC44}" type="presOf" srcId="{7A531981-CD58-421F-9DC5-EE1A1735AED3}" destId="{0656EE19-A384-45E5-B09D-1362359A96F5}" srcOrd="0" destOrd="0" presId="urn:microsoft.com/office/officeart/2005/8/layout/hierarchy1"/>
    <dgm:cxn modelId="{1DB5F374-0300-4A31-A1D9-40DE6119A7FE}" type="presParOf" srcId="{533BDD5D-9F05-46A3-AAB2-591E2F6C4D99}" destId="{C640FA1D-8CBE-41D8-A3B1-9818D657C9A1}" srcOrd="0" destOrd="0" presId="urn:microsoft.com/office/officeart/2005/8/layout/hierarchy1"/>
    <dgm:cxn modelId="{0FDAB674-F42E-4085-BD5C-5091E4797B36}" type="presParOf" srcId="{C640FA1D-8CBE-41D8-A3B1-9818D657C9A1}" destId="{54A77492-629E-4468-AF34-CF294FC44A3F}" srcOrd="0" destOrd="0" presId="urn:microsoft.com/office/officeart/2005/8/layout/hierarchy1"/>
    <dgm:cxn modelId="{A0D2E293-1C10-43C9-9B1F-92BDBBA8ED6A}" type="presParOf" srcId="{54A77492-629E-4468-AF34-CF294FC44A3F}" destId="{F5187A05-A209-4A66-8ED4-0ADAB2E3F94D}" srcOrd="0" destOrd="0" presId="urn:microsoft.com/office/officeart/2005/8/layout/hierarchy1"/>
    <dgm:cxn modelId="{17B07A38-2161-49BA-BF09-72CBF7B382F4}" type="presParOf" srcId="{54A77492-629E-4468-AF34-CF294FC44A3F}" destId="{3D936AC1-A5DA-476B-8A41-4F09CF9E1826}" srcOrd="1" destOrd="0" presId="urn:microsoft.com/office/officeart/2005/8/layout/hierarchy1"/>
    <dgm:cxn modelId="{05C9D5A6-5C00-4670-B506-B90E1476BAAB}" type="presParOf" srcId="{C640FA1D-8CBE-41D8-A3B1-9818D657C9A1}" destId="{4ED0A03C-DC26-4358-A4E3-A669B2576468}" srcOrd="1" destOrd="0" presId="urn:microsoft.com/office/officeart/2005/8/layout/hierarchy1"/>
    <dgm:cxn modelId="{FC3D7E0C-3608-4E77-BE4B-F9AC647C60E6}" type="presParOf" srcId="{533BDD5D-9F05-46A3-AAB2-591E2F6C4D99}" destId="{3D5738BC-64F0-41B2-8046-94BC261CBF74}" srcOrd="1" destOrd="0" presId="urn:microsoft.com/office/officeart/2005/8/layout/hierarchy1"/>
    <dgm:cxn modelId="{71E54AD5-8457-4732-8379-D9366D0142A6}" type="presParOf" srcId="{3D5738BC-64F0-41B2-8046-94BC261CBF74}" destId="{26A6436A-3991-405F-ACD8-CAEB0EE08899}" srcOrd="0" destOrd="0" presId="urn:microsoft.com/office/officeart/2005/8/layout/hierarchy1"/>
    <dgm:cxn modelId="{D56073D9-4426-42B9-B243-223C29D6A523}" type="presParOf" srcId="{26A6436A-3991-405F-ACD8-CAEB0EE08899}" destId="{1F40D7BE-FC28-453D-9249-57E7613AE13D}" srcOrd="0" destOrd="0" presId="urn:microsoft.com/office/officeart/2005/8/layout/hierarchy1"/>
    <dgm:cxn modelId="{9B9DB0B7-6590-4ECF-B132-A7E52C271C7C}" type="presParOf" srcId="{26A6436A-3991-405F-ACD8-CAEB0EE08899}" destId="{A3A1B005-1E5A-403B-8EC2-76DF947B40B7}" srcOrd="1" destOrd="0" presId="urn:microsoft.com/office/officeart/2005/8/layout/hierarchy1"/>
    <dgm:cxn modelId="{21ADEA1C-08FE-4D01-8327-D6ABE1C22F19}" type="presParOf" srcId="{3D5738BC-64F0-41B2-8046-94BC261CBF74}" destId="{55431DC2-2B65-43A7-8890-624640AF75C2}" srcOrd="1" destOrd="0" presId="urn:microsoft.com/office/officeart/2005/8/layout/hierarchy1"/>
    <dgm:cxn modelId="{617FF4EE-4847-4BA0-8DC3-81699BCC901B}" type="presParOf" srcId="{55431DC2-2B65-43A7-8890-624640AF75C2}" destId="{3CA37B21-7742-45EA-AB2A-EEC29E24A57C}" srcOrd="0" destOrd="0" presId="urn:microsoft.com/office/officeart/2005/8/layout/hierarchy1"/>
    <dgm:cxn modelId="{CC95C27D-6B34-487F-BBFF-B6F61B59E967}" type="presParOf" srcId="{55431DC2-2B65-43A7-8890-624640AF75C2}" destId="{93CB7B0C-F97E-437F-A496-9F8E99FC2EB1}" srcOrd="1" destOrd="0" presId="urn:microsoft.com/office/officeart/2005/8/layout/hierarchy1"/>
    <dgm:cxn modelId="{BD8AFAB3-5480-4573-8495-C517DBF38DE6}" type="presParOf" srcId="{93CB7B0C-F97E-437F-A496-9F8E99FC2EB1}" destId="{5D45A9FF-7CE1-488D-B65D-340048BD5446}" srcOrd="0" destOrd="0" presId="urn:microsoft.com/office/officeart/2005/8/layout/hierarchy1"/>
    <dgm:cxn modelId="{ECAF4E4C-6696-4C14-9C1F-A47608994E95}" type="presParOf" srcId="{5D45A9FF-7CE1-488D-B65D-340048BD5446}" destId="{8EF8B90B-49EF-4D77-826A-AF3FA6779E67}" srcOrd="0" destOrd="0" presId="urn:microsoft.com/office/officeart/2005/8/layout/hierarchy1"/>
    <dgm:cxn modelId="{1B141B14-C285-4778-97BA-38C09C490B2E}" type="presParOf" srcId="{5D45A9FF-7CE1-488D-B65D-340048BD5446}" destId="{05D407C3-6211-4CB1-BDC2-835401D3BD22}" srcOrd="1" destOrd="0" presId="urn:microsoft.com/office/officeart/2005/8/layout/hierarchy1"/>
    <dgm:cxn modelId="{E6AB0B4A-07CF-480C-81F4-9C9530F3B0BE}" type="presParOf" srcId="{93CB7B0C-F97E-437F-A496-9F8E99FC2EB1}" destId="{AA693528-224C-4F5A-9AD1-FDD7E2750ACF}" srcOrd="1" destOrd="0" presId="urn:microsoft.com/office/officeart/2005/8/layout/hierarchy1"/>
    <dgm:cxn modelId="{B9726070-6FEB-4C5A-980E-4263E7F6EC79}" type="presParOf" srcId="{55431DC2-2B65-43A7-8890-624640AF75C2}" destId="{0656EE19-A384-45E5-B09D-1362359A96F5}" srcOrd="2" destOrd="0" presId="urn:microsoft.com/office/officeart/2005/8/layout/hierarchy1"/>
    <dgm:cxn modelId="{CFEBE3AE-9AB0-428A-8AC7-E33E12183462}" type="presParOf" srcId="{55431DC2-2B65-43A7-8890-624640AF75C2}" destId="{3932588B-B800-4B20-B5FA-548EA8DBBFCA}" srcOrd="3" destOrd="0" presId="urn:microsoft.com/office/officeart/2005/8/layout/hierarchy1"/>
    <dgm:cxn modelId="{65B26156-3F8E-4C79-A1ED-2C90DFAFB8C0}" type="presParOf" srcId="{3932588B-B800-4B20-B5FA-548EA8DBBFCA}" destId="{2243E5CB-6EF9-4B22-A7F1-50F6C694E4BE}" srcOrd="0" destOrd="0" presId="urn:microsoft.com/office/officeart/2005/8/layout/hierarchy1"/>
    <dgm:cxn modelId="{9BF2D805-1245-4912-A09C-9674A6AEBDF5}" type="presParOf" srcId="{2243E5CB-6EF9-4B22-A7F1-50F6C694E4BE}" destId="{A4D19DF3-03EC-4649-A8E1-8339EA0CDA55}" srcOrd="0" destOrd="0" presId="urn:microsoft.com/office/officeart/2005/8/layout/hierarchy1"/>
    <dgm:cxn modelId="{0E2AB763-43E4-40B5-B1D8-48B59AD5AA79}" type="presParOf" srcId="{2243E5CB-6EF9-4B22-A7F1-50F6C694E4BE}" destId="{3B3C8C9B-1C49-4B33-BEB7-0187FC33F10C}" srcOrd="1" destOrd="0" presId="urn:microsoft.com/office/officeart/2005/8/layout/hierarchy1"/>
    <dgm:cxn modelId="{D4808B81-D3C0-4DA9-B4F1-D6A188A65B61}" type="presParOf" srcId="{3932588B-B800-4B20-B5FA-548EA8DBBFCA}" destId="{D88D0697-F3FE-476B-84DE-73E5E029C6C4}" srcOrd="1" destOrd="0" presId="urn:microsoft.com/office/officeart/2005/8/layout/hierarchy1"/>
    <dgm:cxn modelId="{2AB2EFB1-01D1-4AF1-94DE-27DB88602D4A}" type="presParOf" srcId="{533BDD5D-9F05-46A3-AAB2-591E2F6C4D99}" destId="{EB4E180B-4425-4C8F-AD28-4978B6BC8CC2}" srcOrd="2" destOrd="0" presId="urn:microsoft.com/office/officeart/2005/8/layout/hierarchy1"/>
    <dgm:cxn modelId="{87B32C38-9A74-467A-B011-5029748B1D77}" type="presParOf" srcId="{EB4E180B-4425-4C8F-AD28-4978B6BC8CC2}" destId="{2F24CE8F-CB20-4412-B2AD-18EED22095A2}" srcOrd="0" destOrd="0" presId="urn:microsoft.com/office/officeart/2005/8/layout/hierarchy1"/>
    <dgm:cxn modelId="{24C1D59B-0FDB-425F-BD11-70A95FF972DC}" type="presParOf" srcId="{2F24CE8F-CB20-4412-B2AD-18EED22095A2}" destId="{56FCCE29-2D8D-4E1B-8F4A-476DB94354FC}" srcOrd="0" destOrd="0" presId="urn:microsoft.com/office/officeart/2005/8/layout/hierarchy1"/>
    <dgm:cxn modelId="{4A5606A3-8AD5-4C9F-986B-2233C3EAD2BE}" type="presParOf" srcId="{2F24CE8F-CB20-4412-B2AD-18EED22095A2}" destId="{FC56A433-43D4-4736-A1D3-28AC4C502688}" srcOrd="1" destOrd="0" presId="urn:microsoft.com/office/officeart/2005/8/layout/hierarchy1"/>
    <dgm:cxn modelId="{6C587D2F-87C7-42E5-A8BD-D39425404064}" type="presParOf" srcId="{EB4E180B-4425-4C8F-AD28-4978B6BC8CC2}" destId="{5445F527-DD81-4650-9627-900A43B36F57}" srcOrd="1" destOrd="0" presId="urn:microsoft.com/office/officeart/2005/8/layout/hierarchy1"/>
    <dgm:cxn modelId="{DF69FAF2-39DA-4B44-85D2-F07C81FF968B}" type="presParOf" srcId="{533BDD5D-9F05-46A3-AAB2-591E2F6C4D99}" destId="{8E0E3BF8-1B34-4F5C-9E94-F624910E423A}" srcOrd="3" destOrd="0" presId="urn:microsoft.com/office/officeart/2005/8/layout/hierarchy1"/>
    <dgm:cxn modelId="{C476F989-B894-40D2-A6D5-F4DC3EA2DFA9}" type="presParOf" srcId="{8E0E3BF8-1B34-4F5C-9E94-F624910E423A}" destId="{D3605FD1-BBA6-4DC3-90F6-2EE0812BA2DD}" srcOrd="0" destOrd="0" presId="urn:microsoft.com/office/officeart/2005/8/layout/hierarchy1"/>
    <dgm:cxn modelId="{312417EA-3589-4F27-9A83-262FE3D011CC}" type="presParOf" srcId="{D3605FD1-BBA6-4DC3-90F6-2EE0812BA2DD}" destId="{A1767DC0-B13B-4578-A4E1-7D74D51C0A73}" srcOrd="0" destOrd="0" presId="urn:microsoft.com/office/officeart/2005/8/layout/hierarchy1"/>
    <dgm:cxn modelId="{9512CB05-6CDD-4D83-8875-29F3D8270EF7}" type="presParOf" srcId="{D3605FD1-BBA6-4DC3-90F6-2EE0812BA2DD}" destId="{03983DCE-7FA2-4433-AABA-632C04E1F871}" srcOrd="1" destOrd="0" presId="urn:microsoft.com/office/officeart/2005/8/layout/hierarchy1"/>
    <dgm:cxn modelId="{E0DFB0BD-E44D-4CA2-A4C4-60014461A765}" type="presParOf" srcId="{8E0E3BF8-1B34-4F5C-9E94-F624910E423A}" destId="{D9AC4B86-94C1-495A-82CD-702762517E1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FE341A8-AE8F-466B-984C-22B8DE115334}" type="doc">
      <dgm:prSet loTypeId="urn:microsoft.com/office/officeart/2005/8/layout/hierarchy1" loCatId="hierarchy" qsTypeId="urn:microsoft.com/office/officeart/2005/8/quickstyle/simple1" qsCatId="simple" csTypeId="urn:microsoft.com/office/officeart/2018/5/colors/Iconchunking_neutralbg_colorful5" csCatId="colorful" phldr="1"/>
      <dgm:spPr/>
      <dgm:t>
        <a:bodyPr/>
        <a:lstStyle/>
        <a:p>
          <a:endParaRPr lang="en-US"/>
        </a:p>
      </dgm:t>
    </dgm:pt>
    <dgm:pt modelId="{089C561B-9788-4D4F-991C-57D3C6C783F4}">
      <dgm:prSet/>
      <dgm:spPr>
        <a:ln>
          <a:solidFill>
            <a:srgbClr val="F2E18C"/>
          </a:solidFill>
        </a:ln>
      </dgm:spPr>
      <dgm:t>
        <a:bodyPr/>
        <a:lstStyle/>
        <a:p>
          <a:r>
            <a:rPr lang="en-US"/>
            <a:t>Anxiety screener</a:t>
          </a:r>
        </a:p>
      </dgm:t>
    </dgm:pt>
    <dgm:pt modelId="{BF3B0094-8E1D-4E1B-8ED8-66AFFE520585}" type="parTrans" cxnId="{699627AE-E28B-4E93-A9A6-5C7C1CF43D61}">
      <dgm:prSet/>
      <dgm:spPr/>
      <dgm:t>
        <a:bodyPr/>
        <a:lstStyle/>
        <a:p>
          <a:endParaRPr lang="en-US"/>
        </a:p>
      </dgm:t>
    </dgm:pt>
    <dgm:pt modelId="{2F592C8F-C93C-406D-AC30-96498F60DDF4}" type="sibTrans" cxnId="{699627AE-E28B-4E93-A9A6-5C7C1CF43D61}">
      <dgm:prSet/>
      <dgm:spPr/>
      <dgm:t>
        <a:bodyPr/>
        <a:lstStyle/>
        <a:p>
          <a:endParaRPr lang="en-US"/>
        </a:p>
      </dgm:t>
    </dgm:pt>
    <dgm:pt modelId="{FFEE8DC9-0D81-4760-BE55-47748C285D79}">
      <dgm:prSet/>
      <dgm:spPr>
        <a:ln>
          <a:solidFill>
            <a:srgbClr val="F2E18C"/>
          </a:solidFill>
        </a:ln>
      </dgm:spPr>
      <dgm:t>
        <a:bodyPr/>
        <a:lstStyle/>
        <a:p>
          <a:r>
            <a:rPr lang="en-US"/>
            <a:t>7 Likert scale questions asking about common anxiety symptoms over the past 2 weeks</a:t>
          </a:r>
        </a:p>
      </dgm:t>
    </dgm:pt>
    <dgm:pt modelId="{054BFBED-437B-4F88-95ED-22F51E48DA4C}" type="parTrans" cxnId="{C7A027F9-13DB-41EB-B3E3-A4E6C993E032}">
      <dgm:prSet/>
      <dgm:spPr/>
      <dgm:t>
        <a:bodyPr/>
        <a:lstStyle/>
        <a:p>
          <a:endParaRPr lang="en-US"/>
        </a:p>
      </dgm:t>
    </dgm:pt>
    <dgm:pt modelId="{72984647-A31E-4FD5-B12E-08FC481A58B9}" type="sibTrans" cxnId="{C7A027F9-13DB-41EB-B3E3-A4E6C993E032}">
      <dgm:prSet/>
      <dgm:spPr/>
      <dgm:t>
        <a:bodyPr/>
        <a:lstStyle/>
        <a:p>
          <a:endParaRPr lang="en-US"/>
        </a:p>
      </dgm:t>
    </dgm:pt>
    <dgm:pt modelId="{13E8CF13-4964-4073-8553-840FDD4F0F6A}">
      <dgm:prSet/>
      <dgm:spPr>
        <a:ln>
          <a:solidFill>
            <a:srgbClr val="94A545"/>
          </a:solidFill>
        </a:ln>
      </dgm:spPr>
      <dgm:t>
        <a:bodyPr/>
        <a:lstStyle/>
        <a:p>
          <a:r>
            <a:rPr lang="en-US"/>
            <a:t>GAD-2 – first two items</a:t>
          </a:r>
        </a:p>
      </dgm:t>
    </dgm:pt>
    <dgm:pt modelId="{DB62BA34-A931-4AE0-94B2-9E4BAA63D85E}" type="parTrans" cxnId="{706CA78D-15F9-467F-B90F-BA3417ED3A6D}">
      <dgm:prSet/>
      <dgm:spPr>
        <a:ln>
          <a:solidFill>
            <a:srgbClr val="94A545"/>
          </a:solidFill>
        </a:ln>
      </dgm:spPr>
      <dgm:t>
        <a:bodyPr/>
        <a:lstStyle/>
        <a:p>
          <a:endParaRPr lang="en-US"/>
        </a:p>
      </dgm:t>
    </dgm:pt>
    <dgm:pt modelId="{30E7811C-9381-4072-B2C6-2734D611BD54}" type="sibTrans" cxnId="{706CA78D-15F9-467F-B90F-BA3417ED3A6D}">
      <dgm:prSet/>
      <dgm:spPr/>
      <dgm:t>
        <a:bodyPr/>
        <a:lstStyle/>
        <a:p>
          <a:endParaRPr lang="en-US"/>
        </a:p>
      </dgm:t>
    </dgm:pt>
    <dgm:pt modelId="{2633B634-B986-4564-8D34-004491C90089}">
      <dgm:prSet/>
      <dgm:spPr>
        <a:ln>
          <a:solidFill>
            <a:srgbClr val="F2E18C"/>
          </a:solidFill>
        </a:ln>
      </dgm:spPr>
      <dgm:t>
        <a:bodyPr/>
        <a:lstStyle/>
        <a:p>
          <a:r>
            <a:rPr lang="en-US"/>
            <a:t>Places scores into minimal, mild, moderate, and severe</a:t>
          </a:r>
        </a:p>
      </dgm:t>
    </dgm:pt>
    <dgm:pt modelId="{C7C46320-08BE-4517-BE91-BE3D46403BE5}" type="parTrans" cxnId="{CAD232A8-6E81-4C44-88B7-B0586A844BA2}">
      <dgm:prSet/>
      <dgm:spPr/>
      <dgm:t>
        <a:bodyPr/>
        <a:lstStyle/>
        <a:p>
          <a:endParaRPr lang="en-US"/>
        </a:p>
      </dgm:t>
    </dgm:pt>
    <dgm:pt modelId="{5D01A35F-BB9C-4218-821F-D6DE63EF68E7}" type="sibTrans" cxnId="{CAD232A8-6E81-4C44-88B7-B0586A844BA2}">
      <dgm:prSet/>
      <dgm:spPr/>
      <dgm:t>
        <a:bodyPr/>
        <a:lstStyle/>
        <a:p>
          <a:endParaRPr lang="en-US"/>
        </a:p>
      </dgm:t>
    </dgm:pt>
    <dgm:pt modelId="{3F7930E7-C1AB-41CB-B405-0F7F38F88C78}" type="pres">
      <dgm:prSet presAssocID="{8FE341A8-AE8F-466B-984C-22B8DE115334}" presName="hierChild1" presStyleCnt="0">
        <dgm:presLayoutVars>
          <dgm:chPref val="1"/>
          <dgm:dir/>
          <dgm:animOne val="branch"/>
          <dgm:animLvl val="lvl"/>
          <dgm:resizeHandles/>
        </dgm:presLayoutVars>
      </dgm:prSet>
      <dgm:spPr/>
      <dgm:t>
        <a:bodyPr/>
        <a:lstStyle/>
        <a:p>
          <a:endParaRPr lang="en-US"/>
        </a:p>
      </dgm:t>
    </dgm:pt>
    <dgm:pt modelId="{5CF65507-C318-4830-BBB4-05C31A45CC78}" type="pres">
      <dgm:prSet presAssocID="{089C561B-9788-4D4F-991C-57D3C6C783F4}" presName="hierRoot1" presStyleCnt="0"/>
      <dgm:spPr/>
    </dgm:pt>
    <dgm:pt modelId="{B08FD15E-642C-439A-B786-01DC70ACC6A8}" type="pres">
      <dgm:prSet presAssocID="{089C561B-9788-4D4F-991C-57D3C6C783F4}" presName="composite" presStyleCnt="0"/>
      <dgm:spPr/>
    </dgm:pt>
    <dgm:pt modelId="{B5A86702-E64D-44D0-9136-3E788651ACCC}" type="pres">
      <dgm:prSet presAssocID="{089C561B-9788-4D4F-991C-57D3C6C783F4}" presName="background" presStyleLbl="node0" presStyleIdx="0" presStyleCnt="3"/>
      <dgm:spPr>
        <a:solidFill>
          <a:srgbClr val="F2E18C"/>
        </a:solidFill>
      </dgm:spPr>
    </dgm:pt>
    <dgm:pt modelId="{B168DB24-2CB9-47B9-A8F3-1713DCD65D73}" type="pres">
      <dgm:prSet presAssocID="{089C561B-9788-4D4F-991C-57D3C6C783F4}" presName="text" presStyleLbl="fgAcc0" presStyleIdx="0" presStyleCnt="3">
        <dgm:presLayoutVars>
          <dgm:chPref val="3"/>
        </dgm:presLayoutVars>
      </dgm:prSet>
      <dgm:spPr/>
      <dgm:t>
        <a:bodyPr/>
        <a:lstStyle/>
        <a:p>
          <a:endParaRPr lang="en-US"/>
        </a:p>
      </dgm:t>
    </dgm:pt>
    <dgm:pt modelId="{222B8F67-69D4-43EA-8255-34339EB0CF85}" type="pres">
      <dgm:prSet presAssocID="{089C561B-9788-4D4F-991C-57D3C6C783F4}" presName="hierChild2" presStyleCnt="0"/>
      <dgm:spPr/>
    </dgm:pt>
    <dgm:pt modelId="{6672EB38-E2B4-4BF8-B419-5901BFFC073F}" type="pres">
      <dgm:prSet presAssocID="{FFEE8DC9-0D81-4760-BE55-47748C285D79}" presName="hierRoot1" presStyleCnt="0"/>
      <dgm:spPr/>
    </dgm:pt>
    <dgm:pt modelId="{D66F278D-EDF6-4DFA-B665-B0184A1F7977}" type="pres">
      <dgm:prSet presAssocID="{FFEE8DC9-0D81-4760-BE55-47748C285D79}" presName="composite" presStyleCnt="0"/>
      <dgm:spPr/>
    </dgm:pt>
    <dgm:pt modelId="{C9B93ACB-8395-4D14-B936-A6151C8C9E10}" type="pres">
      <dgm:prSet presAssocID="{FFEE8DC9-0D81-4760-BE55-47748C285D79}" presName="background" presStyleLbl="node0" presStyleIdx="1" presStyleCnt="3"/>
      <dgm:spPr>
        <a:solidFill>
          <a:srgbClr val="F2E18C"/>
        </a:solidFill>
      </dgm:spPr>
    </dgm:pt>
    <dgm:pt modelId="{FA7C2B97-7BCD-44DC-9017-B93AE20FE6CF}" type="pres">
      <dgm:prSet presAssocID="{FFEE8DC9-0D81-4760-BE55-47748C285D79}" presName="text" presStyleLbl="fgAcc0" presStyleIdx="1" presStyleCnt="3">
        <dgm:presLayoutVars>
          <dgm:chPref val="3"/>
        </dgm:presLayoutVars>
      </dgm:prSet>
      <dgm:spPr/>
      <dgm:t>
        <a:bodyPr/>
        <a:lstStyle/>
        <a:p>
          <a:endParaRPr lang="en-US"/>
        </a:p>
      </dgm:t>
    </dgm:pt>
    <dgm:pt modelId="{06BB87D9-01C0-4106-A011-9BCABA3E1C81}" type="pres">
      <dgm:prSet presAssocID="{FFEE8DC9-0D81-4760-BE55-47748C285D79}" presName="hierChild2" presStyleCnt="0"/>
      <dgm:spPr/>
    </dgm:pt>
    <dgm:pt modelId="{49F3C9CF-8A36-44A9-9075-1A19D591056E}" type="pres">
      <dgm:prSet presAssocID="{DB62BA34-A931-4AE0-94B2-9E4BAA63D85E}" presName="Name10" presStyleLbl="parChTrans1D2" presStyleIdx="0" presStyleCnt="1"/>
      <dgm:spPr/>
      <dgm:t>
        <a:bodyPr/>
        <a:lstStyle/>
        <a:p>
          <a:endParaRPr lang="en-US"/>
        </a:p>
      </dgm:t>
    </dgm:pt>
    <dgm:pt modelId="{BB2AA4CC-283C-4B7F-B4F5-D78B42EFEB19}" type="pres">
      <dgm:prSet presAssocID="{13E8CF13-4964-4073-8553-840FDD4F0F6A}" presName="hierRoot2" presStyleCnt="0"/>
      <dgm:spPr/>
    </dgm:pt>
    <dgm:pt modelId="{12549519-C200-44C2-B8D7-6E3B220966DD}" type="pres">
      <dgm:prSet presAssocID="{13E8CF13-4964-4073-8553-840FDD4F0F6A}" presName="composite2" presStyleCnt="0"/>
      <dgm:spPr/>
    </dgm:pt>
    <dgm:pt modelId="{81C5175B-8B25-43CB-9B94-5D5C2643EAD4}" type="pres">
      <dgm:prSet presAssocID="{13E8CF13-4964-4073-8553-840FDD4F0F6A}" presName="background2" presStyleLbl="node2" presStyleIdx="0" presStyleCnt="1"/>
      <dgm:spPr>
        <a:solidFill>
          <a:srgbClr val="94A545"/>
        </a:solidFill>
      </dgm:spPr>
    </dgm:pt>
    <dgm:pt modelId="{4EC3A46F-D07F-4B78-9D16-A29C53317DBF}" type="pres">
      <dgm:prSet presAssocID="{13E8CF13-4964-4073-8553-840FDD4F0F6A}" presName="text2" presStyleLbl="fgAcc2" presStyleIdx="0" presStyleCnt="1">
        <dgm:presLayoutVars>
          <dgm:chPref val="3"/>
        </dgm:presLayoutVars>
      </dgm:prSet>
      <dgm:spPr/>
      <dgm:t>
        <a:bodyPr/>
        <a:lstStyle/>
        <a:p>
          <a:endParaRPr lang="en-US"/>
        </a:p>
      </dgm:t>
    </dgm:pt>
    <dgm:pt modelId="{8775FF05-AE13-4CA1-B7B0-A73E167BD973}" type="pres">
      <dgm:prSet presAssocID="{13E8CF13-4964-4073-8553-840FDD4F0F6A}" presName="hierChild3" presStyleCnt="0"/>
      <dgm:spPr/>
    </dgm:pt>
    <dgm:pt modelId="{C71A44F2-1102-4F9F-9A6A-9839F01805BA}" type="pres">
      <dgm:prSet presAssocID="{2633B634-B986-4564-8D34-004491C90089}" presName="hierRoot1" presStyleCnt="0"/>
      <dgm:spPr/>
    </dgm:pt>
    <dgm:pt modelId="{D35A27B6-B46A-4110-AA72-3C8E85F34246}" type="pres">
      <dgm:prSet presAssocID="{2633B634-B986-4564-8D34-004491C90089}" presName="composite" presStyleCnt="0"/>
      <dgm:spPr/>
    </dgm:pt>
    <dgm:pt modelId="{37EA3D51-A6D4-457F-AD2F-2F95E6ED23E3}" type="pres">
      <dgm:prSet presAssocID="{2633B634-B986-4564-8D34-004491C90089}" presName="background" presStyleLbl="node0" presStyleIdx="2" presStyleCnt="3"/>
      <dgm:spPr>
        <a:solidFill>
          <a:srgbClr val="F2E18C"/>
        </a:solidFill>
      </dgm:spPr>
    </dgm:pt>
    <dgm:pt modelId="{C59C0D07-65D8-41D1-A6EF-1E60348DDF59}" type="pres">
      <dgm:prSet presAssocID="{2633B634-B986-4564-8D34-004491C90089}" presName="text" presStyleLbl="fgAcc0" presStyleIdx="2" presStyleCnt="3">
        <dgm:presLayoutVars>
          <dgm:chPref val="3"/>
        </dgm:presLayoutVars>
      </dgm:prSet>
      <dgm:spPr/>
      <dgm:t>
        <a:bodyPr/>
        <a:lstStyle/>
        <a:p>
          <a:endParaRPr lang="en-US"/>
        </a:p>
      </dgm:t>
    </dgm:pt>
    <dgm:pt modelId="{314A9465-7418-4400-8431-7DD6892CB085}" type="pres">
      <dgm:prSet presAssocID="{2633B634-B986-4564-8D34-004491C90089}" presName="hierChild2" presStyleCnt="0"/>
      <dgm:spPr/>
    </dgm:pt>
  </dgm:ptLst>
  <dgm:cxnLst>
    <dgm:cxn modelId="{E497F70E-E27B-4B6B-8706-81344591263B}" type="presOf" srcId="{2633B634-B986-4564-8D34-004491C90089}" destId="{C59C0D07-65D8-41D1-A6EF-1E60348DDF59}" srcOrd="0" destOrd="0" presId="urn:microsoft.com/office/officeart/2005/8/layout/hierarchy1"/>
    <dgm:cxn modelId="{32EE4917-7DE7-442F-81B3-F19C194EFF2B}" type="presOf" srcId="{13E8CF13-4964-4073-8553-840FDD4F0F6A}" destId="{4EC3A46F-D07F-4B78-9D16-A29C53317DBF}" srcOrd="0" destOrd="0" presId="urn:microsoft.com/office/officeart/2005/8/layout/hierarchy1"/>
    <dgm:cxn modelId="{CAD232A8-6E81-4C44-88B7-B0586A844BA2}" srcId="{8FE341A8-AE8F-466B-984C-22B8DE115334}" destId="{2633B634-B986-4564-8D34-004491C90089}" srcOrd="2" destOrd="0" parTransId="{C7C46320-08BE-4517-BE91-BE3D46403BE5}" sibTransId="{5D01A35F-BB9C-4218-821F-D6DE63EF68E7}"/>
    <dgm:cxn modelId="{6DB4A6F2-D3C4-4BFF-B5D8-E93397149B48}" type="presOf" srcId="{FFEE8DC9-0D81-4760-BE55-47748C285D79}" destId="{FA7C2B97-7BCD-44DC-9017-B93AE20FE6CF}" srcOrd="0" destOrd="0" presId="urn:microsoft.com/office/officeart/2005/8/layout/hierarchy1"/>
    <dgm:cxn modelId="{C7A027F9-13DB-41EB-B3E3-A4E6C993E032}" srcId="{8FE341A8-AE8F-466B-984C-22B8DE115334}" destId="{FFEE8DC9-0D81-4760-BE55-47748C285D79}" srcOrd="1" destOrd="0" parTransId="{054BFBED-437B-4F88-95ED-22F51E48DA4C}" sibTransId="{72984647-A31E-4FD5-B12E-08FC481A58B9}"/>
    <dgm:cxn modelId="{AD79431C-F91A-467C-95E5-37C6C922DD13}" type="presOf" srcId="{DB62BA34-A931-4AE0-94B2-9E4BAA63D85E}" destId="{49F3C9CF-8A36-44A9-9075-1A19D591056E}" srcOrd="0" destOrd="0" presId="urn:microsoft.com/office/officeart/2005/8/layout/hierarchy1"/>
    <dgm:cxn modelId="{D0527678-96CE-44D2-94D5-4F3E18F68DE5}" type="presOf" srcId="{089C561B-9788-4D4F-991C-57D3C6C783F4}" destId="{B168DB24-2CB9-47B9-A8F3-1713DCD65D73}" srcOrd="0" destOrd="0" presId="urn:microsoft.com/office/officeart/2005/8/layout/hierarchy1"/>
    <dgm:cxn modelId="{699627AE-E28B-4E93-A9A6-5C7C1CF43D61}" srcId="{8FE341A8-AE8F-466B-984C-22B8DE115334}" destId="{089C561B-9788-4D4F-991C-57D3C6C783F4}" srcOrd="0" destOrd="0" parTransId="{BF3B0094-8E1D-4E1B-8ED8-66AFFE520585}" sibTransId="{2F592C8F-C93C-406D-AC30-96498F60DDF4}"/>
    <dgm:cxn modelId="{706CA78D-15F9-467F-B90F-BA3417ED3A6D}" srcId="{FFEE8DC9-0D81-4760-BE55-47748C285D79}" destId="{13E8CF13-4964-4073-8553-840FDD4F0F6A}" srcOrd="0" destOrd="0" parTransId="{DB62BA34-A931-4AE0-94B2-9E4BAA63D85E}" sibTransId="{30E7811C-9381-4072-B2C6-2734D611BD54}"/>
    <dgm:cxn modelId="{269A83B6-DB48-486D-96D7-8603A4ECDF70}" type="presOf" srcId="{8FE341A8-AE8F-466B-984C-22B8DE115334}" destId="{3F7930E7-C1AB-41CB-B405-0F7F38F88C78}" srcOrd="0" destOrd="0" presId="urn:microsoft.com/office/officeart/2005/8/layout/hierarchy1"/>
    <dgm:cxn modelId="{1BFEE5D4-F3F8-4660-B579-DC5042C7379C}" type="presParOf" srcId="{3F7930E7-C1AB-41CB-B405-0F7F38F88C78}" destId="{5CF65507-C318-4830-BBB4-05C31A45CC78}" srcOrd="0" destOrd="0" presId="urn:microsoft.com/office/officeart/2005/8/layout/hierarchy1"/>
    <dgm:cxn modelId="{89620BC5-22D3-4CF7-A1F4-12F4F1697442}" type="presParOf" srcId="{5CF65507-C318-4830-BBB4-05C31A45CC78}" destId="{B08FD15E-642C-439A-B786-01DC70ACC6A8}" srcOrd="0" destOrd="0" presId="urn:microsoft.com/office/officeart/2005/8/layout/hierarchy1"/>
    <dgm:cxn modelId="{2022538E-B056-4CF6-8DCC-B22E7BA54B83}" type="presParOf" srcId="{B08FD15E-642C-439A-B786-01DC70ACC6A8}" destId="{B5A86702-E64D-44D0-9136-3E788651ACCC}" srcOrd="0" destOrd="0" presId="urn:microsoft.com/office/officeart/2005/8/layout/hierarchy1"/>
    <dgm:cxn modelId="{495A6B9E-3DD2-48BE-9BFF-A04EAED5444C}" type="presParOf" srcId="{B08FD15E-642C-439A-B786-01DC70ACC6A8}" destId="{B168DB24-2CB9-47B9-A8F3-1713DCD65D73}" srcOrd="1" destOrd="0" presId="urn:microsoft.com/office/officeart/2005/8/layout/hierarchy1"/>
    <dgm:cxn modelId="{5B6AD0CD-7DA5-4C18-9095-C67C744835D2}" type="presParOf" srcId="{5CF65507-C318-4830-BBB4-05C31A45CC78}" destId="{222B8F67-69D4-43EA-8255-34339EB0CF85}" srcOrd="1" destOrd="0" presId="urn:microsoft.com/office/officeart/2005/8/layout/hierarchy1"/>
    <dgm:cxn modelId="{07C47D79-D283-4821-878F-7C38274F472B}" type="presParOf" srcId="{3F7930E7-C1AB-41CB-B405-0F7F38F88C78}" destId="{6672EB38-E2B4-4BF8-B419-5901BFFC073F}" srcOrd="1" destOrd="0" presId="urn:microsoft.com/office/officeart/2005/8/layout/hierarchy1"/>
    <dgm:cxn modelId="{7E32FC36-9E81-45A8-A472-490C94545A81}" type="presParOf" srcId="{6672EB38-E2B4-4BF8-B419-5901BFFC073F}" destId="{D66F278D-EDF6-4DFA-B665-B0184A1F7977}" srcOrd="0" destOrd="0" presId="urn:microsoft.com/office/officeart/2005/8/layout/hierarchy1"/>
    <dgm:cxn modelId="{D81E93A9-EBD0-433F-8AA4-AF638910E570}" type="presParOf" srcId="{D66F278D-EDF6-4DFA-B665-B0184A1F7977}" destId="{C9B93ACB-8395-4D14-B936-A6151C8C9E10}" srcOrd="0" destOrd="0" presId="urn:microsoft.com/office/officeart/2005/8/layout/hierarchy1"/>
    <dgm:cxn modelId="{79223226-4075-4D95-916B-E783090DCBBE}" type="presParOf" srcId="{D66F278D-EDF6-4DFA-B665-B0184A1F7977}" destId="{FA7C2B97-7BCD-44DC-9017-B93AE20FE6CF}" srcOrd="1" destOrd="0" presId="urn:microsoft.com/office/officeart/2005/8/layout/hierarchy1"/>
    <dgm:cxn modelId="{9C5E9DAC-7BE9-4015-B6E7-E77179B7393A}" type="presParOf" srcId="{6672EB38-E2B4-4BF8-B419-5901BFFC073F}" destId="{06BB87D9-01C0-4106-A011-9BCABA3E1C81}" srcOrd="1" destOrd="0" presId="urn:microsoft.com/office/officeart/2005/8/layout/hierarchy1"/>
    <dgm:cxn modelId="{29E4D033-3BBC-4ECA-9C89-73E31BF48D36}" type="presParOf" srcId="{06BB87D9-01C0-4106-A011-9BCABA3E1C81}" destId="{49F3C9CF-8A36-44A9-9075-1A19D591056E}" srcOrd="0" destOrd="0" presId="urn:microsoft.com/office/officeart/2005/8/layout/hierarchy1"/>
    <dgm:cxn modelId="{0FFEFBD4-20F6-40D0-ADAB-BD63A1BC3502}" type="presParOf" srcId="{06BB87D9-01C0-4106-A011-9BCABA3E1C81}" destId="{BB2AA4CC-283C-4B7F-B4F5-D78B42EFEB19}" srcOrd="1" destOrd="0" presId="urn:microsoft.com/office/officeart/2005/8/layout/hierarchy1"/>
    <dgm:cxn modelId="{5DE94707-87BE-4B9E-95BC-FE4DB709BC1D}" type="presParOf" srcId="{BB2AA4CC-283C-4B7F-B4F5-D78B42EFEB19}" destId="{12549519-C200-44C2-B8D7-6E3B220966DD}" srcOrd="0" destOrd="0" presId="urn:microsoft.com/office/officeart/2005/8/layout/hierarchy1"/>
    <dgm:cxn modelId="{A070344F-B124-4AF3-B3C7-00D8289CAAC2}" type="presParOf" srcId="{12549519-C200-44C2-B8D7-6E3B220966DD}" destId="{81C5175B-8B25-43CB-9B94-5D5C2643EAD4}" srcOrd="0" destOrd="0" presId="urn:microsoft.com/office/officeart/2005/8/layout/hierarchy1"/>
    <dgm:cxn modelId="{A69B4CDD-4AF9-4855-9E92-A55E8AB989BB}" type="presParOf" srcId="{12549519-C200-44C2-B8D7-6E3B220966DD}" destId="{4EC3A46F-D07F-4B78-9D16-A29C53317DBF}" srcOrd="1" destOrd="0" presId="urn:microsoft.com/office/officeart/2005/8/layout/hierarchy1"/>
    <dgm:cxn modelId="{54A1AE23-7F9E-4C13-ADDF-6BB4860387B2}" type="presParOf" srcId="{BB2AA4CC-283C-4B7F-B4F5-D78B42EFEB19}" destId="{8775FF05-AE13-4CA1-B7B0-A73E167BD973}" srcOrd="1" destOrd="0" presId="urn:microsoft.com/office/officeart/2005/8/layout/hierarchy1"/>
    <dgm:cxn modelId="{3A132C5E-4C3D-46EC-8E04-6EED43AA48AA}" type="presParOf" srcId="{3F7930E7-C1AB-41CB-B405-0F7F38F88C78}" destId="{C71A44F2-1102-4F9F-9A6A-9839F01805BA}" srcOrd="2" destOrd="0" presId="urn:microsoft.com/office/officeart/2005/8/layout/hierarchy1"/>
    <dgm:cxn modelId="{4B2399C2-3613-4839-90B0-CE7A7DBAB3F5}" type="presParOf" srcId="{C71A44F2-1102-4F9F-9A6A-9839F01805BA}" destId="{D35A27B6-B46A-4110-AA72-3C8E85F34246}" srcOrd="0" destOrd="0" presId="urn:microsoft.com/office/officeart/2005/8/layout/hierarchy1"/>
    <dgm:cxn modelId="{9FCF1183-BAAD-4E5E-A4AC-212B5D212809}" type="presParOf" srcId="{D35A27B6-B46A-4110-AA72-3C8E85F34246}" destId="{37EA3D51-A6D4-457F-AD2F-2F95E6ED23E3}" srcOrd="0" destOrd="0" presId="urn:microsoft.com/office/officeart/2005/8/layout/hierarchy1"/>
    <dgm:cxn modelId="{9E79A7FB-7052-4EB6-B545-0F71DE75133B}" type="presParOf" srcId="{D35A27B6-B46A-4110-AA72-3C8E85F34246}" destId="{C59C0D07-65D8-41D1-A6EF-1E60348DDF59}" srcOrd="1" destOrd="0" presId="urn:microsoft.com/office/officeart/2005/8/layout/hierarchy1"/>
    <dgm:cxn modelId="{4CE48BF7-54E1-4994-99C4-6E1CC89B6FBC}" type="presParOf" srcId="{C71A44F2-1102-4F9F-9A6A-9839F01805BA}" destId="{314A9465-7418-4400-8431-7DD6892CB085}"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6F989D2-E8DF-4149-915D-26954CEF5F7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446E1DD-479E-4A8A-8006-C97D5A3E0300}">
      <dgm:prSet/>
      <dgm:spPr>
        <a:solidFill>
          <a:srgbClr val="CC4927"/>
        </a:solidFill>
      </dgm:spPr>
      <dgm:t>
        <a:bodyPr/>
        <a:lstStyle/>
        <a:p>
          <a:r>
            <a:rPr lang="en-US"/>
            <a:t>Sleep quantity (number of hours)</a:t>
          </a:r>
        </a:p>
      </dgm:t>
    </dgm:pt>
    <dgm:pt modelId="{959E1ECB-5A2A-47F0-86EC-6CA2E38BDEE6}" type="parTrans" cxnId="{B4914100-8BF2-4E01-ABA9-DB8AB3CEF9D6}">
      <dgm:prSet/>
      <dgm:spPr/>
      <dgm:t>
        <a:bodyPr/>
        <a:lstStyle/>
        <a:p>
          <a:endParaRPr lang="en-US"/>
        </a:p>
      </dgm:t>
    </dgm:pt>
    <dgm:pt modelId="{7F404BC7-015C-4C04-9715-A6C0FB02D360}" type="sibTrans" cxnId="{B4914100-8BF2-4E01-ABA9-DB8AB3CEF9D6}">
      <dgm:prSet/>
      <dgm:spPr/>
      <dgm:t>
        <a:bodyPr/>
        <a:lstStyle/>
        <a:p>
          <a:endParaRPr lang="en-US"/>
        </a:p>
      </dgm:t>
    </dgm:pt>
    <dgm:pt modelId="{5022B3EB-FA82-4D9C-ACFE-91CBD405650D}">
      <dgm:prSet/>
      <dgm:spPr>
        <a:solidFill>
          <a:srgbClr val="919195"/>
        </a:solidFill>
      </dgm:spPr>
      <dgm:t>
        <a:bodyPr/>
        <a:lstStyle/>
        <a:p>
          <a:r>
            <a:rPr lang="en-US"/>
            <a:t>Difficulty initiating or maintaining sleep</a:t>
          </a:r>
        </a:p>
      </dgm:t>
    </dgm:pt>
    <dgm:pt modelId="{6E7C20D2-CA83-4DD4-BE8E-2A2B36A11A40}" type="parTrans" cxnId="{9BB75C84-0841-4EE8-824B-21F0C69BE54E}">
      <dgm:prSet/>
      <dgm:spPr/>
      <dgm:t>
        <a:bodyPr/>
        <a:lstStyle/>
        <a:p>
          <a:endParaRPr lang="en-US"/>
        </a:p>
      </dgm:t>
    </dgm:pt>
    <dgm:pt modelId="{582F0A3D-3029-4D15-882C-0198CAFE67AE}" type="sibTrans" cxnId="{9BB75C84-0841-4EE8-824B-21F0C69BE54E}">
      <dgm:prSet/>
      <dgm:spPr/>
      <dgm:t>
        <a:bodyPr/>
        <a:lstStyle/>
        <a:p>
          <a:endParaRPr lang="en-US"/>
        </a:p>
      </dgm:t>
    </dgm:pt>
    <dgm:pt modelId="{9999789D-AA65-472C-9A38-F1D77F27CAE2}">
      <dgm:prSet/>
      <dgm:spPr>
        <a:solidFill>
          <a:srgbClr val="6A4A62"/>
        </a:solidFill>
      </dgm:spPr>
      <dgm:t>
        <a:bodyPr/>
        <a:lstStyle/>
        <a:p>
          <a:r>
            <a:rPr lang="en-US"/>
            <a:t>Perceived barriers to sleep</a:t>
          </a:r>
        </a:p>
      </dgm:t>
    </dgm:pt>
    <dgm:pt modelId="{DA970357-8249-4DCC-AEBB-35EDB88EA593}" type="parTrans" cxnId="{9B1E3112-BBEE-4469-8BAC-3398D7E39977}">
      <dgm:prSet/>
      <dgm:spPr/>
      <dgm:t>
        <a:bodyPr/>
        <a:lstStyle/>
        <a:p>
          <a:endParaRPr lang="en-US"/>
        </a:p>
      </dgm:t>
    </dgm:pt>
    <dgm:pt modelId="{A91110BD-B058-4F9D-A0A5-F95F2035D2F8}" type="sibTrans" cxnId="{9B1E3112-BBEE-4469-8BAC-3398D7E39977}">
      <dgm:prSet/>
      <dgm:spPr/>
      <dgm:t>
        <a:bodyPr/>
        <a:lstStyle/>
        <a:p>
          <a:endParaRPr lang="en-US"/>
        </a:p>
      </dgm:t>
    </dgm:pt>
    <dgm:pt modelId="{3B08DB95-45CE-42A5-AB79-505A34021C09}">
      <dgm:prSet/>
      <dgm:spPr>
        <a:solidFill>
          <a:srgbClr val="00467F"/>
        </a:solidFill>
      </dgm:spPr>
      <dgm:t>
        <a:bodyPr/>
        <a:lstStyle/>
        <a:p>
          <a:r>
            <a:rPr lang="en-US"/>
            <a:t>Sleep quality</a:t>
          </a:r>
        </a:p>
      </dgm:t>
    </dgm:pt>
    <dgm:pt modelId="{41255026-481D-4B47-A3B7-E0DD86E59C49}" type="parTrans" cxnId="{D8D2F99E-F327-41F5-8885-3B4A54EC2028}">
      <dgm:prSet/>
      <dgm:spPr/>
      <dgm:t>
        <a:bodyPr/>
        <a:lstStyle/>
        <a:p>
          <a:endParaRPr lang="en-US"/>
        </a:p>
      </dgm:t>
    </dgm:pt>
    <dgm:pt modelId="{ED437879-E9B0-494E-9258-1E7C0EF73992}" type="sibTrans" cxnId="{D8D2F99E-F327-41F5-8885-3B4A54EC2028}">
      <dgm:prSet/>
      <dgm:spPr/>
      <dgm:t>
        <a:bodyPr/>
        <a:lstStyle/>
        <a:p>
          <a:endParaRPr lang="en-US"/>
        </a:p>
      </dgm:t>
    </dgm:pt>
    <dgm:pt modelId="{4DC9D642-10B7-4681-BE30-03CF5954B714}">
      <dgm:prSet/>
      <dgm:spPr>
        <a:solidFill>
          <a:srgbClr val="00467F"/>
        </a:solidFill>
      </dgm:spPr>
      <dgm:t>
        <a:bodyPr/>
        <a:lstStyle/>
        <a:p>
          <a:r>
            <a:rPr lang="en-US"/>
            <a:t>Snoring? Restless/active sleeper? Rule-out sleep apnea or history of sleep study</a:t>
          </a:r>
        </a:p>
      </dgm:t>
    </dgm:pt>
    <dgm:pt modelId="{70114943-5C12-44DA-A3C4-26C23C736C19}" type="parTrans" cxnId="{9647E4A5-607C-47DF-B48D-03B1A3F72980}">
      <dgm:prSet/>
      <dgm:spPr/>
      <dgm:t>
        <a:bodyPr/>
        <a:lstStyle/>
        <a:p>
          <a:endParaRPr lang="en-US"/>
        </a:p>
      </dgm:t>
    </dgm:pt>
    <dgm:pt modelId="{CECEA0CC-78CA-4E1D-B9DA-A8D8FF758FE9}" type="sibTrans" cxnId="{9647E4A5-607C-47DF-B48D-03B1A3F72980}">
      <dgm:prSet/>
      <dgm:spPr/>
      <dgm:t>
        <a:bodyPr/>
        <a:lstStyle/>
        <a:p>
          <a:endParaRPr lang="en-US"/>
        </a:p>
      </dgm:t>
    </dgm:pt>
    <dgm:pt modelId="{3F35D153-0337-4890-8A93-9F32535D6C64}">
      <dgm:prSet/>
      <dgm:spPr>
        <a:solidFill>
          <a:srgbClr val="94A545"/>
        </a:solidFill>
      </dgm:spPr>
      <dgm:t>
        <a:bodyPr/>
        <a:lstStyle/>
        <a:p>
          <a:r>
            <a:rPr lang="en-US"/>
            <a:t>Caffeine intake</a:t>
          </a:r>
        </a:p>
      </dgm:t>
    </dgm:pt>
    <dgm:pt modelId="{679EA22F-AE09-416F-B878-A4D5B40BDBA4}" type="parTrans" cxnId="{F975129F-A339-4EAC-A4FB-283C5DBFEF5F}">
      <dgm:prSet/>
      <dgm:spPr/>
      <dgm:t>
        <a:bodyPr/>
        <a:lstStyle/>
        <a:p>
          <a:endParaRPr lang="en-US"/>
        </a:p>
      </dgm:t>
    </dgm:pt>
    <dgm:pt modelId="{AE277A86-022A-4448-9126-F63B80AA6526}" type="sibTrans" cxnId="{F975129F-A339-4EAC-A4FB-283C5DBFEF5F}">
      <dgm:prSet/>
      <dgm:spPr/>
      <dgm:t>
        <a:bodyPr/>
        <a:lstStyle/>
        <a:p>
          <a:endParaRPr lang="en-US"/>
        </a:p>
      </dgm:t>
    </dgm:pt>
    <dgm:pt modelId="{1215BC70-E2E5-430E-AE57-1067ED5B1CD6}">
      <dgm:prSet/>
      <dgm:spPr>
        <a:solidFill>
          <a:srgbClr val="F2E18C"/>
        </a:solidFill>
      </dgm:spPr>
      <dgm:t>
        <a:bodyPr/>
        <a:lstStyle/>
        <a:p>
          <a:r>
            <a:rPr lang="en-US"/>
            <a:t>Pre-sleep and bedtime rituals</a:t>
          </a:r>
        </a:p>
      </dgm:t>
    </dgm:pt>
    <dgm:pt modelId="{52DE29A1-EC77-4946-B2C8-60406E253BDB}" type="parTrans" cxnId="{2A5D2F4C-1FB7-4E28-BEA7-99524BD384BC}">
      <dgm:prSet/>
      <dgm:spPr/>
      <dgm:t>
        <a:bodyPr/>
        <a:lstStyle/>
        <a:p>
          <a:endParaRPr lang="en-US"/>
        </a:p>
      </dgm:t>
    </dgm:pt>
    <dgm:pt modelId="{AE668846-BDF2-490B-9B05-C61A9CBD3065}" type="sibTrans" cxnId="{2A5D2F4C-1FB7-4E28-BEA7-99524BD384BC}">
      <dgm:prSet/>
      <dgm:spPr/>
      <dgm:t>
        <a:bodyPr/>
        <a:lstStyle/>
        <a:p>
          <a:endParaRPr lang="en-US"/>
        </a:p>
      </dgm:t>
    </dgm:pt>
    <dgm:pt modelId="{9BCEE55E-3DAE-496A-81A0-C192DAFFD381}">
      <dgm:prSet/>
      <dgm:spPr>
        <a:solidFill>
          <a:srgbClr val="919195"/>
        </a:solidFill>
      </dgm:spPr>
      <dgm:t>
        <a:bodyPr/>
        <a:lstStyle/>
        <a:p>
          <a:r>
            <a:rPr lang="en-US"/>
            <a:t>Frequent daytime sleepiness or naps</a:t>
          </a:r>
        </a:p>
      </dgm:t>
    </dgm:pt>
    <dgm:pt modelId="{40D293E2-D507-456E-8A82-BB34BB3BC079}" type="parTrans" cxnId="{452D28F3-F57D-4EEA-8B30-62EFCA227649}">
      <dgm:prSet/>
      <dgm:spPr/>
      <dgm:t>
        <a:bodyPr/>
        <a:lstStyle/>
        <a:p>
          <a:endParaRPr lang="en-US"/>
        </a:p>
      </dgm:t>
    </dgm:pt>
    <dgm:pt modelId="{8E9DDCAA-49B0-491D-8186-BCC60D0A6158}" type="sibTrans" cxnId="{452D28F3-F57D-4EEA-8B30-62EFCA227649}">
      <dgm:prSet/>
      <dgm:spPr/>
      <dgm:t>
        <a:bodyPr/>
        <a:lstStyle/>
        <a:p>
          <a:endParaRPr lang="en-US"/>
        </a:p>
      </dgm:t>
    </dgm:pt>
    <dgm:pt modelId="{58346778-4E78-4765-8DB6-849BEFAB527E}">
      <dgm:prSet/>
      <dgm:spPr>
        <a:solidFill>
          <a:srgbClr val="CC4927"/>
        </a:solidFill>
      </dgm:spPr>
      <dgm:t>
        <a:bodyPr/>
        <a:lstStyle/>
        <a:p>
          <a:r>
            <a:rPr lang="en-US"/>
            <a:t>Time spent in bed engaged in non-sleep activities</a:t>
          </a:r>
        </a:p>
      </dgm:t>
    </dgm:pt>
    <dgm:pt modelId="{1835ADFA-07BE-4DFD-8A1E-938C571CE206}" type="parTrans" cxnId="{A1873176-C657-4B3E-894A-5817019DD7B0}">
      <dgm:prSet/>
      <dgm:spPr/>
      <dgm:t>
        <a:bodyPr/>
        <a:lstStyle/>
        <a:p>
          <a:endParaRPr lang="en-US"/>
        </a:p>
      </dgm:t>
    </dgm:pt>
    <dgm:pt modelId="{EE4A6B59-EA97-4ADF-8066-DAB3FB649FAF}" type="sibTrans" cxnId="{A1873176-C657-4B3E-894A-5817019DD7B0}">
      <dgm:prSet/>
      <dgm:spPr/>
      <dgm:t>
        <a:bodyPr/>
        <a:lstStyle/>
        <a:p>
          <a:endParaRPr lang="en-US"/>
        </a:p>
      </dgm:t>
    </dgm:pt>
    <dgm:pt modelId="{8433B085-3A22-451F-AE62-F43A6ABDDF34}" type="pres">
      <dgm:prSet presAssocID="{A6F989D2-E8DF-4149-915D-26954CEF5F71}" presName="diagram" presStyleCnt="0">
        <dgm:presLayoutVars>
          <dgm:dir/>
          <dgm:resizeHandles val="exact"/>
        </dgm:presLayoutVars>
      </dgm:prSet>
      <dgm:spPr/>
      <dgm:t>
        <a:bodyPr/>
        <a:lstStyle/>
        <a:p>
          <a:endParaRPr lang="en-US"/>
        </a:p>
      </dgm:t>
    </dgm:pt>
    <dgm:pt modelId="{FD7BF895-0A8A-4A0B-B763-0195B9E41A05}" type="pres">
      <dgm:prSet presAssocID="{E446E1DD-479E-4A8A-8006-C97D5A3E0300}" presName="node" presStyleLbl="node1" presStyleIdx="0" presStyleCnt="8">
        <dgm:presLayoutVars>
          <dgm:bulletEnabled val="1"/>
        </dgm:presLayoutVars>
      </dgm:prSet>
      <dgm:spPr>
        <a:prstGeom prst="roundRect">
          <a:avLst/>
        </a:prstGeom>
      </dgm:spPr>
      <dgm:t>
        <a:bodyPr/>
        <a:lstStyle/>
        <a:p>
          <a:endParaRPr lang="en-US"/>
        </a:p>
      </dgm:t>
    </dgm:pt>
    <dgm:pt modelId="{3BB439F5-80A3-4560-8455-4D7F77717357}" type="pres">
      <dgm:prSet presAssocID="{7F404BC7-015C-4C04-9715-A6C0FB02D360}" presName="sibTrans" presStyleCnt="0"/>
      <dgm:spPr/>
    </dgm:pt>
    <dgm:pt modelId="{2FB1AEA4-618C-4BC4-8EC4-A120F5161BEC}" type="pres">
      <dgm:prSet presAssocID="{5022B3EB-FA82-4D9C-ACFE-91CBD405650D}" presName="node" presStyleLbl="node1" presStyleIdx="1" presStyleCnt="8">
        <dgm:presLayoutVars>
          <dgm:bulletEnabled val="1"/>
        </dgm:presLayoutVars>
      </dgm:prSet>
      <dgm:spPr>
        <a:prstGeom prst="roundRect">
          <a:avLst/>
        </a:prstGeom>
      </dgm:spPr>
      <dgm:t>
        <a:bodyPr/>
        <a:lstStyle/>
        <a:p>
          <a:endParaRPr lang="en-US"/>
        </a:p>
      </dgm:t>
    </dgm:pt>
    <dgm:pt modelId="{4494701D-B92C-4ADB-A61D-52A1F7A310DC}" type="pres">
      <dgm:prSet presAssocID="{582F0A3D-3029-4D15-882C-0198CAFE67AE}" presName="sibTrans" presStyleCnt="0"/>
      <dgm:spPr/>
    </dgm:pt>
    <dgm:pt modelId="{25339940-EC92-4848-93B1-85A75A63594E}" type="pres">
      <dgm:prSet presAssocID="{9999789D-AA65-472C-9A38-F1D77F27CAE2}" presName="node" presStyleLbl="node1" presStyleIdx="2" presStyleCnt="8">
        <dgm:presLayoutVars>
          <dgm:bulletEnabled val="1"/>
        </dgm:presLayoutVars>
      </dgm:prSet>
      <dgm:spPr>
        <a:prstGeom prst="roundRect">
          <a:avLst/>
        </a:prstGeom>
      </dgm:spPr>
      <dgm:t>
        <a:bodyPr/>
        <a:lstStyle/>
        <a:p>
          <a:endParaRPr lang="en-US"/>
        </a:p>
      </dgm:t>
    </dgm:pt>
    <dgm:pt modelId="{5859BFA3-CA57-4141-A43C-E800B8D45236}" type="pres">
      <dgm:prSet presAssocID="{A91110BD-B058-4F9D-A0A5-F95F2035D2F8}" presName="sibTrans" presStyleCnt="0"/>
      <dgm:spPr/>
    </dgm:pt>
    <dgm:pt modelId="{708574CC-737A-4280-B6AE-B02D80EB97CD}" type="pres">
      <dgm:prSet presAssocID="{3B08DB95-45CE-42A5-AB79-505A34021C09}" presName="node" presStyleLbl="node1" presStyleIdx="3" presStyleCnt="8">
        <dgm:presLayoutVars>
          <dgm:bulletEnabled val="1"/>
        </dgm:presLayoutVars>
      </dgm:prSet>
      <dgm:spPr>
        <a:prstGeom prst="roundRect">
          <a:avLst/>
        </a:prstGeom>
      </dgm:spPr>
      <dgm:t>
        <a:bodyPr/>
        <a:lstStyle/>
        <a:p>
          <a:endParaRPr lang="en-US"/>
        </a:p>
      </dgm:t>
    </dgm:pt>
    <dgm:pt modelId="{836C1F96-CB44-41F0-ADC0-2D439D806280}" type="pres">
      <dgm:prSet presAssocID="{ED437879-E9B0-494E-9258-1E7C0EF73992}" presName="sibTrans" presStyleCnt="0"/>
      <dgm:spPr/>
    </dgm:pt>
    <dgm:pt modelId="{D8A58D11-3362-4B98-BE61-CC1573C30E30}" type="pres">
      <dgm:prSet presAssocID="{3F35D153-0337-4890-8A93-9F32535D6C64}" presName="node" presStyleLbl="node1" presStyleIdx="4" presStyleCnt="8">
        <dgm:presLayoutVars>
          <dgm:bulletEnabled val="1"/>
        </dgm:presLayoutVars>
      </dgm:prSet>
      <dgm:spPr>
        <a:prstGeom prst="roundRect">
          <a:avLst/>
        </a:prstGeom>
      </dgm:spPr>
      <dgm:t>
        <a:bodyPr/>
        <a:lstStyle/>
        <a:p>
          <a:endParaRPr lang="en-US"/>
        </a:p>
      </dgm:t>
    </dgm:pt>
    <dgm:pt modelId="{3DFBCA3E-C365-4B2A-A8C0-55CC261406C0}" type="pres">
      <dgm:prSet presAssocID="{AE277A86-022A-4448-9126-F63B80AA6526}" presName="sibTrans" presStyleCnt="0"/>
      <dgm:spPr/>
    </dgm:pt>
    <dgm:pt modelId="{5593A905-E579-45E2-9081-7CA7B3A5AD3E}" type="pres">
      <dgm:prSet presAssocID="{1215BC70-E2E5-430E-AE57-1067ED5B1CD6}" presName="node" presStyleLbl="node1" presStyleIdx="5" presStyleCnt="8">
        <dgm:presLayoutVars>
          <dgm:bulletEnabled val="1"/>
        </dgm:presLayoutVars>
      </dgm:prSet>
      <dgm:spPr>
        <a:prstGeom prst="roundRect">
          <a:avLst/>
        </a:prstGeom>
      </dgm:spPr>
      <dgm:t>
        <a:bodyPr/>
        <a:lstStyle/>
        <a:p>
          <a:endParaRPr lang="en-US"/>
        </a:p>
      </dgm:t>
    </dgm:pt>
    <dgm:pt modelId="{3A6D59EB-D1C3-4BCE-8892-5BA17B2E8A8D}" type="pres">
      <dgm:prSet presAssocID="{AE668846-BDF2-490B-9B05-C61A9CBD3065}" presName="sibTrans" presStyleCnt="0"/>
      <dgm:spPr/>
    </dgm:pt>
    <dgm:pt modelId="{8B5B68EC-FA18-4B20-86CA-3FA5C0737BAC}" type="pres">
      <dgm:prSet presAssocID="{9BCEE55E-3DAE-496A-81A0-C192DAFFD381}" presName="node" presStyleLbl="node1" presStyleIdx="6" presStyleCnt="8">
        <dgm:presLayoutVars>
          <dgm:bulletEnabled val="1"/>
        </dgm:presLayoutVars>
      </dgm:prSet>
      <dgm:spPr>
        <a:prstGeom prst="roundRect">
          <a:avLst/>
        </a:prstGeom>
      </dgm:spPr>
      <dgm:t>
        <a:bodyPr/>
        <a:lstStyle/>
        <a:p>
          <a:endParaRPr lang="en-US"/>
        </a:p>
      </dgm:t>
    </dgm:pt>
    <dgm:pt modelId="{BD51A718-A25F-4612-9F75-0711C9F8CE5F}" type="pres">
      <dgm:prSet presAssocID="{8E9DDCAA-49B0-491D-8186-BCC60D0A6158}" presName="sibTrans" presStyleCnt="0"/>
      <dgm:spPr/>
    </dgm:pt>
    <dgm:pt modelId="{DCF4DC1B-6FF6-42FA-A211-9717CEC99295}" type="pres">
      <dgm:prSet presAssocID="{58346778-4E78-4765-8DB6-849BEFAB527E}" presName="node" presStyleLbl="node1" presStyleIdx="7" presStyleCnt="8">
        <dgm:presLayoutVars>
          <dgm:bulletEnabled val="1"/>
        </dgm:presLayoutVars>
      </dgm:prSet>
      <dgm:spPr>
        <a:prstGeom prst="roundRect">
          <a:avLst/>
        </a:prstGeom>
      </dgm:spPr>
      <dgm:t>
        <a:bodyPr/>
        <a:lstStyle/>
        <a:p>
          <a:endParaRPr lang="en-US"/>
        </a:p>
      </dgm:t>
    </dgm:pt>
  </dgm:ptLst>
  <dgm:cxnLst>
    <dgm:cxn modelId="{034A78F5-BE81-48E2-8DD9-F07E08E92D4A}" type="presOf" srcId="{9BCEE55E-3DAE-496A-81A0-C192DAFFD381}" destId="{8B5B68EC-FA18-4B20-86CA-3FA5C0737BAC}" srcOrd="0" destOrd="0" presId="urn:microsoft.com/office/officeart/2005/8/layout/default"/>
    <dgm:cxn modelId="{62B1DCD7-F6F5-4C74-B62B-5220DD7758C1}" type="presOf" srcId="{3B08DB95-45CE-42A5-AB79-505A34021C09}" destId="{708574CC-737A-4280-B6AE-B02D80EB97CD}" srcOrd="0" destOrd="0" presId="urn:microsoft.com/office/officeart/2005/8/layout/default"/>
    <dgm:cxn modelId="{07F45CE2-3CAA-4463-85BD-088C9D3A9D62}" type="presOf" srcId="{A6F989D2-E8DF-4149-915D-26954CEF5F71}" destId="{8433B085-3A22-451F-AE62-F43A6ABDDF34}" srcOrd="0" destOrd="0" presId="urn:microsoft.com/office/officeart/2005/8/layout/default"/>
    <dgm:cxn modelId="{747EBA9A-AAB4-4F09-98B3-1DF026C123F4}" type="presOf" srcId="{1215BC70-E2E5-430E-AE57-1067ED5B1CD6}" destId="{5593A905-E579-45E2-9081-7CA7B3A5AD3E}" srcOrd="0" destOrd="0" presId="urn:microsoft.com/office/officeart/2005/8/layout/default"/>
    <dgm:cxn modelId="{49620345-2CF5-44E1-B644-057B0C71CDE7}" type="presOf" srcId="{58346778-4E78-4765-8DB6-849BEFAB527E}" destId="{DCF4DC1B-6FF6-42FA-A211-9717CEC99295}" srcOrd="0" destOrd="0" presId="urn:microsoft.com/office/officeart/2005/8/layout/default"/>
    <dgm:cxn modelId="{452D28F3-F57D-4EEA-8B30-62EFCA227649}" srcId="{A6F989D2-E8DF-4149-915D-26954CEF5F71}" destId="{9BCEE55E-3DAE-496A-81A0-C192DAFFD381}" srcOrd="6" destOrd="0" parTransId="{40D293E2-D507-456E-8A82-BB34BB3BC079}" sibTransId="{8E9DDCAA-49B0-491D-8186-BCC60D0A6158}"/>
    <dgm:cxn modelId="{9BB75C84-0841-4EE8-824B-21F0C69BE54E}" srcId="{A6F989D2-E8DF-4149-915D-26954CEF5F71}" destId="{5022B3EB-FA82-4D9C-ACFE-91CBD405650D}" srcOrd="1" destOrd="0" parTransId="{6E7C20D2-CA83-4DD4-BE8E-2A2B36A11A40}" sibTransId="{582F0A3D-3029-4D15-882C-0198CAFE67AE}"/>
    <dgm:cxn modelId="{46DDC5DB-9E7D-4343-8B79-4E450C4FEE22}" type="presOf" srcId="{5022B3EB-FA82-4D9C-ACFE-91CBD405650D}" destId="{2FB1AEA4-618C-4BC4-8EC4-A120F5161BEC}" srcOrd="0" destOrd="0" presId="urn:microsoft.com/office/officeart/2005/8/layout/default"/>
    <dgm:cxn modelId="{D8D2F99E-F327-41F5-8885-3B4A54EC2028}" srcId="{A6F989D2-E8DF-4149-915D-26954CEF5F71}" destId="{3B08DB95-45CE-42A5-AB79-505A34021C09}" srcOrd="3" destOrd="0" parTransId="{41255026-481D-4B47-A3B7-E0DD86E59C49}" sibTransId="{ED437879-E9B0-494E-9258-1E7C0EF73992}"/>
    <dgm:cxn modelId="{426672D1-8E10-4825-BF60-B00D45E46BBD}" type="presOf" srcId="{4DC9D642-10B7-4681-BE30-03CF5954B714}" destId="{708574CC-737A-4280-B6AE-B02D80EB97CD}" srcOrd="0" destOrd="1" presId="urn:microsoft.com/office/officeart/2005/8/layout/default"/>
    <dgm:cxn modelId="{9647E4A5-607C-47DF-B48D-03B1A3F72980}" srcId="{3B08DB95-45CE-42A5-AB79-505A34021C09}" destId="{4DC9D642-10B7-4681-BE30-03CF5954B714}" srcOrd="0" destOrd="0" parTransId="{70114943-5C12-44DA-A3C4-26C23C736C19}" sibTransId="{CECEA0CC-78CA-4E1D-B9DA-A8D8FF758FE9}"/>
    <dgm:cxn modelId="{A1873176-C657-4B3E-894A-5817019DD7B0}" srcId="{A6F989D2-E8DF-4149-915D-26954CEF5F71}" destId="{58346778-4E78-4765-8DB6-849BEFAB527E}" srcOrd="7" destOrd="0" parTransId="{1835ADFA-07BE-4DFD-8A1E-938C571CE206}" sibTransId="{EE4A6B59-EA97-4ADF-8066-DAB3FB649FAF}"/>
    <dgm:cxn modelId="{B4914100-8BF2-4E01-ABA9-DB8AB3CEF9D6}" srcId="{A6F989D2-E8DF-4149-915D-26954CEF5F71}" destId="{E446E1DD-479E-4A8A-8006-C97D5A3E0300}" srcOrd="0" destOrd="0" parTransId="{959E1ECB-5A2A-47F0-86EC-6CA2E38BDEE6}" sibTransId="{7F404BC7-015C-4C04-9715-A6C0FB02D360}"/>
    <dgm:cxn modelId="{B3FCD06C-BE82-4C25-A8ED-AAF72D71BE73}" type="presOf" srcId="{3F35D153-0337-4890-8A93-9F32535D6C64}" destId="{D8A58D11-3362-4B98-BE61-CC1573C30E30}" srcOrd="0" destOrd="0" presId="urn:microsoft.com/office/officeart/2005/8/layout/default"/>
    <dgm:cxn modelId="{59D0AD4F-7D3A-4D28-954D-DED1A6756B3B}" type="presOf" srcId="{E446E1DD-479E-4A8A-8006-C97D5A3E0300}" destId="{FD7BF895-0A8A-4A0B-B763-0195B9E41A05}" srcOrd="0" destOrd="0" presId="urn:microsoft.com/office/officeart/2005/8/layout/default"/>
    <dgm:cxn modelId="{F975129F-A339-4EAC-A4FB-283C5DBFEF5F}" srcId="{A6F989D2-E8DF-4149-915D-26954CEF5F71}" destId="{3F35D153-0337-4890-8A93-9F32535D6C64}" srcOrd="4" destOrd="0" parTransId="{679EA22F-AE09-416F-B878-A4D5B40BDBA4}" sibTransId="{AE277A86-022A-4448-9126-F63B80AA6526}"/>
    <dgm:cxn modelId="{2A5D2F4C-1FB7-4E28-BEA7-99524BD384BC}" srcId="{A6F989D2-E8DF-4149-915D-26954CEF5F71}" destId="{1215BC70-E2E5-430E-AE57-1067ED5B1CD6}" srcOrd="5" destOrd="0" parTransId="{52DE29A1-EC77-4946-B2C8-60406E253BDB}" sibTransId="{AE668846-BDF2-490B-9B05-C61A9CBD3065}"/>
    <dgm:cxn modelId="{9B1E3112-BBEE-4469-8BAC-3398D7E39977}" srcId="{A6F989D2-E8DF-4149-915D-26954CEF5F71}" destId="{9999789D-AA65-472C-9A38-F1D77F27CAE2}" srcOrd="2" destOrd="0" parTransId="{DA970357-8249-4DCC-AEBB-35EDB88EA593}" sibTransId="{A91110BD-B058-4F9D-A0A5-F95F2035D2F8}"/>
    <dgm:cxn modelId="{832296E5-5C3B-4139-9130-5334AD8671E0}" type="presOf" srcId="{9999789D-AA65-472C-9A38-F1D77F27CAE2}" destId="{25339940-EC92-4848-93B1-85A75A63594E}" srcOrd="0" destOrd="0" presId="urn:microsoft.com/office/officeart/2005/8/layout/default"/>
    <dgm:cxn modelId="{891C0387-5810-4EFB-945A-B3E91A62AB63}" type="presParOf" srcId="{8433B085-3A22-451F-AE62-F43A6ABDDF34}" destId="{FD7BF895-0A8A-4A0B-B763-0195B9E41A05}" srcOrd="0" destOrd="0" presId="urn:microsoft.com/office/officeart/2005/8/layout/default"/>
    <dgm:cxn modelId="{2CA81B75-704C-4428-8854-6DEB40CF3036}" type="presParOf" srcId="{8433B085-3A22-451F-AE62-F43A6ABDDF34}" destId="{3BB439F5-80A3-4560-8455-4D7F77717357}" srcOrd="1" destOrd="0" presId="urn:microsoft.com/office/officeart/2005/8/layout/default"/>
    <dgm:cxn modelId="{BA679CB7-D7E5-4D90-B57D-823C8A8F2096}" type="presParOf" srcId="{8433B085-3A22-451F-AE62-F43A6ABDDF34}" destId="{2FB1AEA4-618C-4BC4-8EC4-A120F5161BEC}" srcOrd="2" destOrd="0" presId="urn:microsoft.com/office/officeart/2005/8/layout/default"/>
    <dgm:cxn modelId="{980D23DB-0DE4-4FBB-8E91-F5C14A653347}" type="presParOf" srcId="{8433B085-3A22-451F-AE62-F43A6ABDDF34}" destId="{4494701D-B92C-4ADB-A61D-52A1F7A310DC}" srcOrd="3" destOrd="0" presId="urn:microsoft.com/office/officeart/2005/8/layout/default"/>
    <dgm:cxn modelId="{22EB86D1-3199-421D-99FA-C20E6A5CCFEB}" type="presParOf" srcId="{8433B085-3A22-451F-AE62-F43A6ABDDF34}" destId="{25339940-EC92-4848-93B1-85A75A63594E}" srcOrd="4" destOrd="0" presId="urn:microsoft.com/office/officeart/2005/8/layout/default"/>
    <dgm:cxn modelId="{1A7EE0A0-3B61-4437-B12E-85BD533F4DB6}" type="presParOf" srcId="{8433B085-3A22-451F-AE62-F43A6ABDDF34}" destId="{5859BFA3-CA57-4141-A43C-E800B8D45236}" srcOrd="5" destOrd="0" presId="urn:microsoft.com/office/officeart/2005/8/layout/default"/>
    <dgm:cxn modelId="{B5905273-F0B0-491F-A781-2E8D55CFB57F}" type="presParOf" srcId="{8433B085-3A22-451F-AE62-F43A6ABDDF34}" destId="{708574CC-737A-4280-B6AE-B02D80EB97CD}" srcOrd="6" destOrd="0" presId="urn:microsoft.com/office/officeart/2005/8/layout/default"/>
    <dgm:cxn modelId="{9D48A5CB-7026-48CA-9F22-8B8AFDA2443C}" type="presParOf" srcId="{8433B085-3A22-451F-AE62-F43A6ABDDF34}" destId="{836C1F96-CB44-41F0-ADC0-2D439D806280}" srcOrd="7" destOrd="0" presId="urn:microsoft.com/office/officeart/2005/8/layout/default"/>
    <dgm:cxn modelId="{25C1BE58-AB80-422F-841D-EFC5C4544DA7}" type="presParOf" srcId="{8433B085-3A22-451F-AE62-F43A6ABDDF34}" destId="{D8A58D11-3362-4B98-BE61-CC1573C30E30}" srcOrd="8" destOrd="0" presId="urn:microsoft.com/office/officeart/2005/8/layout/default"/>
    <dgm:cxn modelId="{E74B995E-29FD-4463-A32F-1A6FBF29CDBA}" type="presParOf" srcId="{8433B085-3A22-451F-AE62-F43A6ABDDF34}" destId="{3DFBCA3E-C365-4B2A-A8C0-55CC261406C0}" srcOrd="9" destOrd="0" presId="urn:microsoft.com/office/officeart/2005/8/layout/default"/>
    <dgm:cxn modelId="{0D1EDE31-AC16-4E1B-913D-A6B4FFD09A9C}" type="presParOf" srcId="{8433B085-3A22-451F-AE62-F43A6ABDDF34}" destId="{5593A905-E579-45E2-9081-7CA7B3A5AD3E}" srcOrd="10" destOrd="0" presId="urn:microsoft.com/office/officeart/2005/8/layout/default"/>
    <dgm:cxn modelId="{0782E4CA-8D85-4DCA-92E8-980B3B8C3077}" type="presParOf" srcId="{8433B085-3A22-451F-AE62-F43A6ABDDF34}" destId="{3A6D59EB-D1C3-4BCE-8892-5BA17B2E8A8D}" srcOrd="11" destOrd="0" presId="urn:microsoft.com/office/officeart/2005/8/layout/default"/>
    <dgm:cxn modelId="{8D4F4FB5-5063-4CBB-9372-4FF2DD168AFA}" type="presParOf" srcId="{8433B085-3A22-451F-AE62-F43A6ABDDF34}" destId="{8B5B68EC-FA18-4B20-86CA-3FA5C0737BAC}" srcOrd="12" destOrd="0" presId="urn:microsoft.com/office/officeart/2005/8/layout/default"/>
    <dgm:cxn modelId="{A8B41F4D-3A76-4CA3-9F49-9A0874F248CB}" type="presParOf" srcId="{8433B085-3A22-451F-AE62-F43A6ABDDF34}" destId="{BD51A718-A25F-4612-9F75-0711C9F8CE5F}" srcOrd="13" destOrd="0" presId="urn:microsoft.com/office/officeart/2005/8/layout/default"/>
    <dgm:cxn modelId="{40836B1F-3946-45BB-B1FB-331C34FFA2D7}" type="presParOf" srcId="{8433B085-3A22-451F-AE62-F43A6ABDDF34}" destId="{DCF4DC1B-6FF6-42FA-A211-9717CEC99295}"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93B6000-160E-4524-90A1-0E2A4C03BC0D}"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D984A273-4AC0-4E86-8BED-60AE2165E768}">
      <dgm:prSet/>
      <dgm:spPr>
        <a:solidFill>
          <a:srgbClr val="CC4927"/>
        </a:solidFill>
      </dgm:spPr>
      <dgm:t>
        <a:bodyPr/>
        <a:lstStyle/>
        <a:p>
          <a:r>
            <a:rPr lang="en-US"/>
            <a:t>Worry</a:t>
          </a:r>
        </a:p>
      </dgm:t>
    </dgm:pt>
    <dgm:pt modelId="{FA983113-02E4-41B9-B3EB-69C7E2E7BC99}" type="parTrans" cxnId="{72196E0E-2C82-4D1A-B0B7-01D29F5AC2BB}">
      <dgm:prSet/>
      <dgm:spPr/>
      <dgm:t>
        <a:bodyPr/>
        <a:lstStyle/>
        <a:p>
          <a:endParaRPr lang="en-US"/>
        </a:p>
      </dgm:t>
    </dgm:pt>
    <dgm:pt modelId="{EE7C85E1-104D-4CF8-BB70-5F2D9CFD57D3}" type="sibTrans" cxnId="{72196E0E-2C82-4D1A-B0B7-01D29F5AC2BB}">
      <dgm:prSet/>
      <dgm:spPr/>
      <dgm:t>
        <a:bodyPr/>
        <a:lstStyle/>
        <a:p>
          <a:endParaRPr lang="en-US"/>
        </a:p>
      </dgm:t>
    </dgm:pt>
    <dgm:pt modelId="{7BF23169-F861-432B-A9D7-6B86C18EA3A1}">
      <dgm:prSet/>
      <dgm:spPr>
        <a:solidFill>
          <a:srgbClr val="919195"/>
        </a:solidFill>
      </dgm:spPr>
      <dgm:t>
        <a:bodyPr/>
        <a:lstStyle/>
        <a:p>
          <a:r>
            <a:rPr lang="en-US"/>
            <a:t>Self-talk </a:t>
          </a:r>
        </a:p>
      </dgm:t>
    </dgm:pt>
    <dgm:pt modelId="{5BF857E7-0A6D-4619-B907-6D6BEA92E7FB}" type="parTrans" cxnId="{82F99B32-3EF6-4007-A369-AB127D4FC8BE}">
      <dgm:prSet/>
      <dgm:spPr/>
      <dgm:t>
        <a:bodyPr/>
        <a:lstStyle/>
        <a:p>
          <a:endParaRPr lang="en-US"/>
        </a:p>
      </dgm:t>
    </dgm:pt>
    <dgm:pt modelId="{E7EF5911-1286-43C9-81F5-376ECCC958A4}" type="sibTrans" cxnId="{82F99B32-3EF6-4007-A369-AB127D4FC8BE}">
      <dgm:prSet/>
      <dgm:spPr/>
      <dgm:t>
        <a:bodyPr/>
        <a:lstStyle/>
        <a:p>
          <a:endParaRPr lang="en-US"/>
        </a:p>
      </dgm:t>
    </dgm:pt>
    <dgm:pt modelId="{22709C85-3DA2-4277-8837-E1C4785035EF}">
      <dgm:prSet/>
      <dgm:spPr>
        <a:solidFill>
          <a:srgbClr val="F2E18C"/>
        </a:solidFill>
      </dgm:spPr>
      <dgm:t>
        <a:bodyPr/>
        <a:lstStyle/>
        <a:p>
          <a:r>
            <a:rPr lang="en-US"/>
            <a:t>Rumination</a:t>
          </a:r>
        </a:p>
      </dgm:t>
    </dgm:pt>
    <dgm:pt modelId="{435CB858-D5B8-4BB1-BD37-8DA70CA9A549}" type="parTrans" cxnId="{B5F922C5-E522-444A-885E-E8F75ECACB8D}">
      <dgm:prSet/>
      <dgm:spPr/>
      <dgm:t>
        <a:bodyPr/>
        <a:lstStyle/>
        <a:p>
          <a:endParaRPr lang="en-US"/>
        </a:p>
      </dgm:t>
    </dgm:pt>
    <dgm:pt modelId="{FCE63695-169A-438A-A171-767ECD0F62BA}" type="sibTrans" cxnId="{B5F922C5-E522-444A-885E-E8F75ECACB8D}">
      <dgm:prSet/>
      <dgm:spPr/>
      <dgm:t>
        <a:bodyPr/>
        <a:lstStyle/>
        <a:p>
          <a:endParaRPr lang="en-US"/>
        </a:p>
      </dgm:t>
    </dgm:pt>
    <dgm:pt modelId="{E6822270-9C5E-450D-9E5F-6E44736330D1}">
      <dgm:prSet/>
      <dgm:spPr>
        <a:solidFill>
          <a:srgbClr val="B2CEE7"/>
        </a:solidFill>
      </dgm:spPr>
      <dgm:t>
        <a:bodyPr/>
        <a:lstStyle/>
        <a:p>
          <a:r>
            <a:rPr lang="en-US"/>
            <a:t>Catastrophizing</a:t>
          </a:r>
        </a:p>
      </dgm:t>
    </dgm:pt>
    <dgm:pt modelId="{602EF8E4-8FB7-47BD-ACA9-55EC0F419073}" type="parTrans" cxnId="{4446316C-D72A-4E17-8210-241847233022}">
      <dgm:prSet/>
      <dgm:spPr/>
      <dgm:t>
        <a:bodyPr/>
        <a:lstStyle/>
        <a:p>
          <a:endParaRPr lang="en-US"/>
        </a:p>
      </dgm:t>
    </dgm:pt>
    <dgm:pt modelId="{5677B8B0-3042-44A0-AC11-EEA800697C44}" type="sibTrans" cxnId="{4446316C-D72A-4E17-8210-241847233022}">
      <dgm:prSet/>
      <dgm:spPr/>
      <dgm:t>
        <a:bodyPr/>
        <a:lstStyle/>
        <a:p>
          <a:endParaRPr lang="en-US"/>
        </a:p>
      </dgm:t>
    </dgm:pt>
    <dgm:pt modelId="{FDCA808A-0B59-406E-A114-B0AB6779DE80}">
      <dgm:prSet/>
      <dgm:spPr>
        <a:solidFill>
          <a:srgbClr val="94A545"/>
        </a:solidFill>
      </dgm:spPr>
      <dgm:t>
        <a:bodyPr/>
        <a:lstStyle/>
        <a:p>
          <a:r>
            <a:rPr lang="en-US"/>
            <a:t>Cognitive Functioning</a:t>
          </a:r>
        </a:p>
      </dgm:t>
    </dgm:pt>
    <dgm:pt modelId="{1B98443F-4651-4EAD-85A9-E682A4FA588A}" type="parTrans" cxnId="{360EB306-7F5D-4A19-B569-CEF71F46C78F}">
      <dgm:prSet/>
      <dgm:spPr/>
      <dgm:t>
        <a:bodyPr/>
        <a:lstStyle/>
        <a:p>
          <a:endParaRPr lang="en-US"/>
        </a:p>
      </dgm:t>
    </dgm:pt>
    <dgm:pt modelId="{BAE03D41-9038-4037-B87D-A9945B9CD226}" type="sibTrans" cxnId="{360EB306-7F5D-4A19-B569-CEF71F46C78F}">
      <dgm:prSet/>
      <dgm:spPr/>
      <dgm:t>
        <a:bodyPr/>
        <a:lstStyle/>
        <a:p>
          <a:endParaRPr lang="en-US"/>
        </a:p>
      </dgm:t>
    </dgm:pt>
    <dgm:pt modelId="{11125FDF-38B4-4515-826E-8C6BA2D798C2}">
      <dgm:prSet/>
      <dgm:spPr>
        <a:ln>
          <a:solidFill>
            <a:srgbClr val="94A545"/>
          </a:solidFill>
        </a:ln>
      </dgm:spPr>
      <dgm:t>
        <a:bodyPr/>
        <a:lstStyle/>
        <a:p>
          <a:r>
            <a:rPr lang="en-US"/>
            <a:t>Any changes in thinking or memory or thinking slower than normal?</a:t>
          </a:r>
        </a:p>
      </dgm:t>
    </dgm:pt>
    <dgm:pt modelId="{63FCD2F6-C91E-4F34-B10C-0C911D8AEDAE}" type="parTrans" cxnId="{6543363F-B16B-4D5B-B1B3-59AE76D40D31}">
      <dgm:prSet/>
      <dgm:spPr/>
      <dgm:t>
        <a:bodyPr/>
        <a:lstStyle/>
        <a:p>
          <a:endParaRPr lang="en-US"/>
        </a:p>
      </dgm:t>
    </dgm:pt>
    <dgm:pt modelId="{4EC58C0C-9514-48AB-8327-E951E203FDF8}" type="sibTrans" cxnId="{6543363F-B16B-4D5B-B1B3-59AE76D40D31}">
      <dgm:prSet/>
      <dgm:spPr/>
      <dgm:t>
        <a:bodyPr/>
        <a:lstStyle/>
        <a:p>
          <a:endParaRPr lang="en-US"/>
        </a:p>
      </dgm:t>
    </dgm:pt>
    <dgm:pt modelId="{79B30AD3-4CA6-4666-9188-859EB231C0EF}">
      <dgm:prSet/>
      <dgm:spPr>
        <a:ln>
          <a:solidFill>
            <a:srgbClr val="94A545"/>
          </a:solidFill>
        </a:ln>
      </dgm:spPr>
      <dgm:t>
        <a:bodyPr/>
        <a:lstStyle/>
        <a:p>
          <a:r>
            <a:rPr lang="en-US"/>
            <a:t>Age</a:t>
          </a:r>
        </a:p>
      </dgm:t>
    </dgm:pt>
    <dgm:pt modelId="{63A4B0BE-DCF8-4645-BF47-FC4150F1CAF9}" type="parTrans" cxnId="{5F02F3E9-ACEE-4ED7-A33A-6EFE4C4051E6}">
      <dgm:prSet/>
      <dgm:spPr/>
      <dgm:t>
        <a:bodyPr/>
        <a:lstStyle/>
        <a:p>
          <a:endParaRPr lang="en-US"/>
        </a:p>
      </dgm:t>
    </dgm:pt>
    <dgm:pt modelId="{53BA7222-4FC5-40A5-96DD-4ED8A781D18A}" type="sibTrans" cxnId="{5F02F3E9-ACEE-4ED7-A33A-6EFE4C4051E6}">
      <dgm:prSet/>
      <dgm:spPr/>
      <dgm:t>
        <a:bodyPr/>
        <a:lstStyle/>
        <a:p>
          <a:endParaRPr lang="en-US"/>
        </a:p>
      </dgm:t>
    </dgm:pt>
    <dgm:pt modelId="{2A548276-B12F-4EA9-BA5E-73651BEAD4A1}">
      <dgm:prSet/>
      <dgm:spPr>
        <a:solidFill>
          <a:srgbClr val="CC4927"/>
        </a:solidFill>
      </dgm:spPr>
      <dgm:t>
        <a:bodyPr/>
        <a:lstStyle/>
        <a:p>
          <a:r>
            <a:rPr lang="en-US"/>
            <a:t>Medication Side Effects</a:t>
          </a:r>
        </a:p>
      </dgm:t>
    </dgm:pt>
    <dgm:pt modelId="{38D88488-8D2D-4D88-A0BB-C7B6AAE7F2D8}" type="parTrans" cxnId="{FDFAF811-3056-4A2B-8255-42D4554F4D50}">
      <dgm:prSet/>
      <dgm:spPr/>
      <dgm:t>
        <a:bodyPr/>
        <a:lstStyle/>
        <a:p>
          <a:endParaRPr lang="en-US"/>
        </a:p>
      </dgm:t>
    </dgm:pt>
    <dgm:pt modelId="{551D9382-31D8-43D2-92C4-F960026AC9BA}" type="sibTrans" cxnId="{FDFAF811-3056-4A2B-8255-42D4554F4D50}">
      <dgm:prSet/>
      <dgm:spPr/>
      <dgm:t>
        <a:bodyPr/>
        <a:lstStyle/>
        <a:p>
          <a:endParaRPr lang="en-US"/>
        </a:p>
      </dgm:t>
    </dgm:pt>
    <dgm:pt modelId="{DE6DF970-2771-4DFB-941B-05415A1E5533}" type="pres">
      <dgm:prSet presAssocID="{793B6000-160E-4524-90A1-0E2A4C03BC0D}" presName="linear" presStyleCnt="0">
        <dgm:presLayoutVars>
          <dgm:dir/>
          <dgm:animLvl val="lvl"/>
          <dgm:resizeHandles val="exact"/>
        </dgm:presLayoutVars>
      </dgm:prSet>
      <dgm:spPr/>
      <dgm:t>
        <a:bodyPr/>
        <a:lstStyle/>
        <a:p>
          <a:endParaRPr lang="en-US"/>
        </a:p>
      </dgm:t>
    </dgm:pt>
    <dgm:pt modelId="{634DB70A-5BD8-4DAC-8BFF-9729D1251277}" type="pres">
      <dgm:prSet presAssocID="{D984A273-4AC0-4E86-8BED-60AE2165E768}" presName="parentLin" presStyleCnt="0"/>
      <dgm:spPr/>
    </dgm:pt>
    <dgm:pt modelId="{0F50A90D-0C75-4D2B-A589-D2A31D11CE87}" type="pres">
      <dgm:prSet presAssocID="{D984A273-4AC0-4E86-8BED-60AE2165E768}" presName="parentLeftMargin" presStyleLbl="node1" presStyleIdx="0" presStyleCnt="6"/>
      <dgm:spPr/>
      <dgm:t>
        <a:bodyPr/>
        <a:lstStyle/>
        <a:p>
          <a:endParaRPr lang="en-US"/>
        </a:p>
      </dgm:t>
    </dgm:pt>
    <dgm:pt modelId="{7ED19BC5-9DCA-43D9-AFB3-CF782B26ABA6}" type="pres">
      <dgm:prSet presAssocID="{D984A273-4AC0-4E86-8BED-60AE2165E768}" presName="parentText" presStyleLbl="node1" presStyleIdx="0" presStyleCnt="6">
        <dgm:presLayoutVars>
          <dgm:chMax val="0"/>
          <dgm:bulletEnabled val="1"/>
        </dgm:presLayoutVars>
      </dgm:prSet>
      <dgm:spPr/>
      <dgm:t>
        <a:bodyPr/>
        <a:lstStyle/>
        <a:p>
          <a:endParaRPr lang="en-US"/>
        </a:p>
      </dgm:t>
    </dgm:pt>
    <dgm:pt modelId="{27D1BE88-C0E4-438A-B268-649CFD3DA2D1}" type="pres">
      <dgm:prSet presAssocID="{D984A273-4AC0-4E86-8BED-60AE2165E768}" presName="negativeSpace" presStyleCnt="0"/>
      <dgm:spPr/>
    </dgm:pt>
    <dgm:pt modelId="{7B4E4320-A505-4A0D-B0F7-74D6C3C521F4}" type="pres">
      <dgm:prSet presAssocID="{D984A273-4AC0-4E86-8BED-60AE2165E768}" presName="childText" presStyleLbl="conFgAcc1" presStyleIdx="0" presStyleCnt="6">
        <dgm:presLayoutVars>
          <dgm:bulletEnabled val="1"/>
        </dgm:presLayoutVars>
      </dgm:prSet>
      <dgm:spPr>
        <a:ln>
          <a:solidFill>
            <a:srgbClr val="CC4927"/>
          </a:solidFill>
        </a:ln>
      </dgm:spPr>
    </dgm:pt>
    <dgm:pt modelId="{7F98FF04-4394-4735-9F5A-5D7D19640D3E}" type="pres">
      <dgm:prSet presAssocID="{EE7C85E1-104D-4CF8-BB70-5F2D9CFD57D3}" presName="spaceBetweenRectangles" presStyleCnt="0"/>
      <dgm:spPr/>
    </dgm:pt>
    <dgm:pt modelId="{FDB3CB68-69E3-44F2-AECA-AFDEF667E250}" type="pres">
      <dgm:prSet presAssocID="{7BF23169-F861-432B-A9D7-6B86C18EA3A1}" presName="parentLin" presStyleCnt="0"/>
      <dgm:spPr/>
    </dgm:pt>
    <dgm:pt modelId="{E1056E42-4B6A-4E37-9DA9-89EBAE60942B}" type="pres">
      <dgm:prSet presAssocID="{7BF23169-F861-432B-A9D7-6B86C18EA3A1}" presName="parentLeftMargin" presStyleLbl="node1" presStyleIdx="0" presStyleCnt="6"/>
      <dgm:spPr/>
      <dgm:t>
        <a:bodyPr/>
        <a:lstStyle/>
        <a:p>
          <a:endParaRPr lang="en-US"/>
        </a:p>
      </dgm:t>
    </dgm:pt>
    <dgm:pt modelId="{162FF01F-8050-4585-872F-04B06FB5A907}" type="pres">
      <dgm:prSet presAssocID="{7BF23169-F861-432B-A9D7-6B86C18EA3A1}" presName="parentText" presStyleLbl="node1" presStyleIdx="1" presStyleCnt="6">
        <dgm:presLayoutVars>
          <dgm:chMax val="0"/>
          <dgm:bulletEnabled val="1"/>
        </dgm:presLayoutVars>
      </dgm:prSet>
      <dgm:spPr/>
      <dgm:t>
        <a:bodyPr/>
        <a:lstStyle/>
        <a:p>
          <a:endParaRPr lang="en-US"/>
        </a:p>
      </dgm:t>
    </dgm:pt>
    <dgm:pt modelId="{FD64B8FA-549E-4394-8921-792049981AE0}" type="pres">
      <dgm:prSet presAssocID="{7BF23169-F861-432B-A9D7-6B86C18EA3A1}" presName="negativeSpace" presStyleCnt="0"/>
      <dgm:spPr/>
    </dgm:pt>
    <dgm:pt modelId="{8D2F2FC4-A408-4F3B-8E5E-BFFB44A3B79C}" type="pres">
      <dgm:prSet presAssocID="{7BF23169-F861-432B-A9D7-6B86C18EA3A1}" presName="childText" presStyleLbl="conFgAcc1" presStyleIdx="1" presStyleCnt="6">
        <dgm:presLayoutVars>
          <dgm:bulletEnabled val="1"/>
        </dgm:presLayoutVars>
      </dgm:prSet>
      <dgm:spPr>
        <a:ln>
          <a:solidFill>
            <a:srgbClr val="919195"/>
          </a:solidFill>
        </a:ln>
      </dgm:spPr>
    </dgm:pt>
    <dgm:pt modelId="{32298370-63B6-4E61-9A9F-56B3F3360EF5}" type="pres">
      <dgm:prSet presAssocID="{E7EF5911-1286-43C9-81F5-376ECCC958A4}" presName="spaceBetweenRectangles" presStyleCnt="0"/>
      <dgm:spPr/>
    </dgm:pt>
    <dgm:pt modelId="{991A6B6F-86D4-4855-9157-49F8C65FA151}" type="pres">
      <dgm:prSet presAssocID="{22709C85-3DA2-4277-8837-E1C4785035EF}" presName="parentLin" presStyleCnt="0"/>
      <dgm:spPr/>
    </dgm:pt>
    <dgm:pt modelId="{0676037F-82EA-4994-B1AC-985DE6DC9B46}" type="pres">
      <dgm:prSet presAssocID="{22709C85-3DA2-4277-8837-E1C4785035EF}" presName="parentLeftMargin" presStyleLbl="node1" presStyleIdx="1" presStyleCnt="6"/>
      <dgm:spPr/>
      <dgm:t>
        <a:bodyPr/>
        <a:lstStyle/>
        <a:p>
          <a:endParaRPr lang="en-US"/>
        </a:p>
      </dgm:t>
    </dgm:pt>
    <dgm:pt modelId="{4C45D5B7-4315-4D98-9D50-C47A72E21EB0}" type="pres">
      <dgm:prSet presAssocID="{22709C85-3DA2-4277-8837-E1C4785035EF}" presName="parentText" presStyleLbl="node1" presStyleIdx="2" presStyleCnt="6">
        <dgm:presLayoutVars>
          <dgm:chMax val="0"/>
          <dgm:bulletEnabled val="1"/>
        </dgm:presLayoutVars>
      </dgm:prSet>
      <dgm:spPr/>
      <dgm:t>
        <a:bodyPr/>
        <a:lstStyle/>
        <a:p>
          <a:endParaRPr lang="en-US"/>
        </a:p>
      </dgm:t>
    </dgm:pt>
    <dgm:pt modelId="{D5E40386-86D4-4297-BC14-BD45203A371D}" type="pres">
      <dgm:prSet presAssocID="{22709C85-3DA2-4277-8837-E1C4785035EF}" presName="negativeSpace" presStyleCnt="0"/>
      <dgm:spPr/>
    </dgm:pt>
    <dgm:pt modelId="{081525BE-CC33-4B26-86BA-D437E52D7BF5}" type="pres">
      <dgm:prSet presAssocID="{22709C85-3DA2-4277-8837-E1C4785035EF}" presName="childText" presStyleLbl="conFgAcc1" presStyleIdx="2" presStyleCnt="6">
        <dgm:presLayoutVars>
          <dgm:bulletEnabled val="1"/>
        </dgm:presLayoutVars>
      </dgm:prSet>
      <dgm:spPr>
        <a:ln>
          <a:solidFill>
            <a:srgbClr val="F2E18C"/>
          </a:solidFill>
        </a:ln>
      </dgm:spPr>
    </dgm:pt>
    <dgm:pt modelId="{F2C8EB47-4719-42C5-B092-212DD6429A60}" type="pres">
      <dgm:prSet presAssocID="{FCE63695-169A-438A-A171-767ECD0F62BA}" presName="spaceBetweenRectangles" presStyleCnt="0"/>
      <dgm:spPr/>
    </dgm:pt>
    <dgm:pt modelId="{0B98D109-2C69-4BF0-86F8-CDC471FE3586}" type="pres">
      <dgm:prSet presAssocID="{E6822270-9C5E-450D-9E5F-6E44736330D1}" presName="parentLin" presStyleCnt="0"/>
      <dgm:spPr/>
    </dgm:pt>
    <dgm:pt modelId="{CEA19F13-18D2-4AB7-AD2F-C674AE77ED8C}" type="pres">
      <dgm:prSet presAssocID="{E6822270-9C5E-450D-9E5F-6E44736330D1}" presName="parentLeftMargin" presStyleLbl="node1" presStyleIdx="2" presStyleCnt="6"/>
      <dgm:spPr/>
      <dgm:t>
        <a:bodyPr/>
        <a:lstStyle/>
        <a:p>
          <a:endParaRPr lang="en-US"/>
        </a:p>
      </dgm:t>
    </dgm:pt>
    <dgm:pt modelId="{24AE840E-3BF8-494F-B722-6A50288B4BB3}" type="pres">
      <dgm:prSet presAssocID="{E6822270-9C5E-450D-9E5F-6E44736330D1}" presName="parentText" presStyleLbl="node1" presStyleIdx="3" presStyleCnt="6">
        <dgm:presLayoutVars>
          <dgm:chMax val="0"/>
          <dgm:bulletEnabled val="1"/>
        </dgm:presLayoutVars>
      </dgm:prSet>
      <dgm:spPr/>
      <dgm:t>
        <a:bodyPr/>
        <a:lstStyle/>
        <a:p>
          <a:endParaRPr lang="en-US"/>
        </a:p>
      </dgm:t>
    </dgm:pt>
    <dgm:pt modelId="{CE236483-7DFD-4489-A8BE-7A4C16153F50}" type="pres">
      <dgm:prSet presAssocID="{E6822270-9C5E-450D-9E5F-6E44736330D1}" presName="negativeSpace" presStyleCnt="0"/>
      <dgm:spPr/>
    </dgm:pt>
    <dgm:pt modelId="{F0EBDFA9-0EF0-40D3-8ACD-01B047104057}" type="pres">
      <dgm:prSet presAssocID="{E6822270-9C5E-450D-9E5F-6E44736330D1}" presName="childText" presStyleLbl="conFgAcc1" presStyleIdx="3" presStyleCnt="6">
        <dgm:presLayoutVars>
          <dgm:bulletEnabled val="1"/>
        </dgm:presLayoutVars>
      </dgm:prSet>
      <dgm:spPr>
        <a:ln>
          <a:solidFill>
            <a:srgbClr val="B2CEE7"/>
          </a:solidFill>
        </a:ln>
      </dgm:spPr>
    </dgm:pt>
    <dgm:pt modelId="{4518A362-36CA-4921-92DD-F4C7C8C289A8}" type="pres">
      <dgm:prSet presAssocID="{5677B8B0-3042-44A0-AC11-EEA800697C44}" presName="spaceBetweenRectangles" presStyleCnt="0"/>
      <dgm:spPr/>
    </dgm:pt>
    <dgm:pt modelId="{86308286-45D6-4388-95F8-36E8A1D67890}" type="pres">
      <dgm:prSet presAssocID="{FDCA808A-0B59-406E-A114-B0AB6779DE80}" presName="parentLin" presStyleCnt="0"/>
      <dgm:spPr/>
    </dgm:pt>
    <dgm:pt modelId="{E9659FAE-4558-4EAD-83B4-7BAA26B2E61B}" type="pres">
      <dgm:prSet presAssocID="{FDCA808A-0B59-406E-A114-B0AB6779DE80}" presName="parentLeftMargin" presStyleLbl="node1" presStyleIdx="3" presStyleCnt="6"/>
      <dgm:spPr/>
      <dgm:t>
        <a:bodyPr/>
        <a:lstStyle/>
        <a:p>
          <a:endParaRPr lang="en-US"/>
        </a:p>
      </dgm:t>
    </dgm:pt>
    <dgm:pt modelId="{1122EAFB-BFB0-4207-91F2-3755D4F26085}" type="pres">
      <dgm:prSet presAssocID="{FDCA808A-0B59-406E-A114-B0AB6779DE80}" presName="parentText" presStyleLbl="node1" presStyleIdx="4" presStyleCnt="6">
        <dgm:presLayoutVars>
          <dgm:chMax val="0"/>
          <dgm:bulletEnabled val="1"/>
        </dgm:presLayoutVars>
      </dgm:prSet>
      <dgm:spPr/>
      <dgm:t>
        <a:bodyPr/>
        <a:lstStyle/>
        <a:p>
          <a:endParaRPr lang="en-US"/>
        </a:p>
      </dgm:t>
    </dgm:pt>
    <dgm:pt modelId="{89D6C95D-D5E5-425E-820B-93EAC8F3128C}" type="pres">
      <dgm:prSet presAssocID="{FDCA808A-0B59-406E-A114-B0AB6779DE80}" presName="negativeSpace" presStyleCnt="0"/>
      <dgm:spPr/>
    </dgm:pt>
    <dgm:pt modelId="{77FC4F91-E490-43B9-AE5D-5A93D0976BC6}" type="pres">
      <dgm:prSet presAssocID="{FDCA808A-0B59-406E-A114-B0AB6779DE80}" presName="childText" presStyleLbl="conFgAcc1" presStyleIdx="4" presStyleCnt="6">
        <dgm:presLayoutVars>
          <dgm:bulletEnabled val="1"/>
        </dgm:presLayoutVars>
      </dgm:prSet>
      <dgm:spPr/>
      <dgm:t>
        <a:bodyPr/>
        <a:lstStyle/>
        <a:p>
          <a:endParaRPr lang="en-US"/>
        </a:p>
      </dgm:t>
    </dgm:pt>
    <dgm:pt modelId="{94C21089-592A-4947-8DB1-1B3B3B6ED3BF}" type="pres">
      <dgm:prSet presAssocID="{BAE03D41-9038-4037-B87D-A9945B9CD226}" presName="spaceBetweenRectangles" presStyleCnt="0"/>
      <dgm:spPr/>
    </dgm:pt>
    <dgm:pt modelId="{4797EFCE-2548-44E8-B59C-74AB8AAE0CF5}" type="pres">
      <dgm:prSet presAssocID="{2A548276-B12F-4EA9-BA5E-73651BEAD4A1}" presName="parentLin" presStyleCnt="0"/>
      <dgm:spPr/>
    </dgm:pt>
    <dgm:pt modelId="{17731BC8-BCAB-4B35-83A0-F906BF9276C8}" type="pres">
      <dgm:prSet presAssocID="{2A548276-B12F-4EA9-BA5E-73651BEAD4A1}" presName="parentLeftMargin" presStyleLbl="node1" presStyleIdx="4" presStyleCnt="6"/>
      <dgm:spPr/>
      <dgm:t>
        <a:bodyPr/>
        <a:lstStyle/>
        <a:p>
          <a:endParaRPr lang="en-US"/>
        </a:p>
      </dgm:t>
    </dgm:pt>
    <dgm:pt modelId="{4BB83983-D43F-4CDB-9282-E67886832231}" type="pres">
      <dgm:prSet presAssocID="{2A548276-B12F-4EA9-BA5E-73651BEAD4A1}" presName="parentText" presStyleLbl="node1" presStyleIdx="5" presStyleCnt="6">
        <dgm:presLayoutVars>
          <dgm:chMax val="0"/>
          <dgm:bulletEnabled val="1"/>
        </dgm:presLayoutVars>
      </dgm:prSet>
      <dgm:spPr/>
      <dgm:t>
        <a:bodyPr/>
        <a:lstStyle/>
        <a:p>
          <a:endParaRPr lang="en-US"/>
        </a:p>
      </dgm:t>
    </dgm:pt>
    <dgm:pt modelId="{35DF8762-3A93-4577-8C43-9BA89070AC3C}" type="pres">
      <dgm:prSet presAssocID="{2A548276-B12F-4EA9-BA5E-73651BEAD4A1}" presName="negativeSpace" presStyleCnt="0"/>
      <dgm:spPr/>
    </dgm:pt>
    <dgm:pt modelId="{6A4DF125-58C1-48F4-9FBD-B728D85999D9}" type="pres">
      <dgm:prSet presAssocID="{2A548276-B12F-4EA9-BA5E-73651BEAD4A1}" presName="childText" presStyleLbl="conFgAcc1" presStyleIdx="5" presStyleCnt="6">
        <dgm:presLayoutVars>
          <dgm:bulletEnabled val="1"/>
        </dgm:presLayoutVars>
      </dgm:prSet>
      <dgm:spPr>
        <a:ln>
          <a:solidFill>
            <a:srgbClr val="CC4927"/>
          </a:solidFill>
        </a:ln>
      </dgm:spPr>
    </dgm:pt>
  </dgm:ptLst>
  <dgm:cxnLst>
    <dgm:cxn modelId="{72196E0E-2C82-4D1A-B0B7-01D29F5AC2BB}" srcId="{793B6000-160E-4524-90A1-0E2A4C03BC0D}" destId="{D984A273-4AC0-4E86-8BED-60AE2165E768}" srcOrd="0" destOrd="0" parTransId="{FA983113-02E4-41B9-B3EB-69C7E2E7BC99}" sibTransId="{EE7C85E1-104D-4CF8-BB70-5F2D9CFD57D3}"/>
    <dgm:cxn modelId="{7FDA342B-674D-48B7-BD56-4F3F59C537DF}" type="presOf" srcId="{D984A273-4AC0-4E86-8BED-60AE2165E768}" destId="{7ED19BC5-9DCA-43D9-AFB3-CF782B26ABA6}" srcOrd="1" destOrd="0" presId="urn:microsoft.com/office/officeart/2005/8/layout/list1"/>
    <dgm:cxn modelId="{6244A202-3E19-415C-8487-4E9513C5163B}" type="presOf" srcId="{E6822270-9C5E-450D-9E5F-6E44736330D1}" destId="{CEA19F13-18D2-4AB7-AD2F-C674AE77ED8C}" srcOrd="0" destOrd="0" presId="urn:microsoft.com/office/officeart/2005/8/layout/list1"/>
    <dgm:cxn modelId="{F37F57FC-EF2C-4FE5-BE29-3167C0816CA8}" type="presOf" srcId="{2A548276-B12F-4EA9-BA5E-73651BEAD4A1}" destId="{17731BC8-BCAB-4B35-83A0-F906BF9276C8}" srcOrd="0" destOrd="0" presId="urn:microsoft.com/office/officeart/2005/8/layout/list1"/>
    <dgm:cxn modelId="{5F02F3E9-ACEE-4ED7-A33A-6EFE4C4051E6}" srcId="{FDCA808A-0B59-406E-A114-B0AB6779DE80}" destId="{79B30AD3-4CA6-4666-9188-859EB231C0EF}" srcOrd="1" destOrd="0" parTransId="{63A4B0BE-DCF8-4645-BF47-FC4150F1CAF9}" sibTransId="{53BA7222-4FC5-40A5-96DD-4ED8A781D18A}"/>
    <dgm:cxn modelId="{0819D7A9-0B39-4200-9F39-8B70F31FA12F}" type="presOf" srcId="{22709C85-3DA2-4277-8837-E1C4785035EF}" destId="{0676037F-82EA-4994-B1AC-985DE6DC9B46}" srcOrd="0" destOrd="0" presId="urn:microsoft.com/office/officeart/2005/8/layout/list1"/>
    <dgm:cxn modelId="{360EB306-7F5D-4A19-B569-CEF71F46C78F}" srcId="{793B6000-160E-4524-90A1-0E2A4C03BC0D}" destId="{FDCA808A-0B59-406E-A114-B0AB6779DE80}" srcOrd="4" destOrd="0" parTransId="{1B98443F-4651-4EAD-85A9-E682A4FA588A}" sibTransId="{BAE03D41-9038-4037-B87D-A9945B9CD226}"/>
    <dgm:cxn modelId="{BE79256B-9220-44ED-95F3-6E04F8574B2B}" type="presOf" srcId="{E6822270-9C5E-450D-9E5F-6E44736330D1}" destId="{24AE840E-3BF8-494F-B722-6A50288B4BB3}" srcOrd="1" destOrd="0" presId="urn:microsoft.com/office/officeart/2005/8/layout/list1"/>
    <dgm:cxn modelId="{82F99B32-3EF6-4007-A369-AB127D4FC8BE}" srcId="{793B6000-160E-4524-90A1-0E2A4C03BC0D}" destId="{7BF23169-F861-432B-A9D7-6B86C18EA3A1}" srcOrd="1" destOrd="0" parTransId="{5BF857E7-0A6D-4619-B907-6D6BEA92E7FB}" sibTransId="{E7EF5911-1286-43C9-81F5-376ECCC958A4}"/>
    <dgm:cxn modelId="{D5E27896-8E80-4EE4-87FB-9B5619FD2F2D}" type="presOf" srcId="{FDCA808A-0B59-406E-A114-B0AB6779DE80}" destId="{E9659FAE-4558-4EAD-83B4-7BAA26B2E61B}" srcOrd="0" destOrd="0" presId="urn:microsoft.com/office/officeart/2005/8/layout/list1"/>
    <dgm:cxn modelId="{4937B80F-F4AD-420B-B96C-68EC9B420420}" type="presOf" srcId="{79B30AD3-4CA6-4666-9188-859EB231C0EF}" destId="{77FC4F91-E490-43B9-AE5D-5A93D0976BC6}" srcOrd="0" destOrd="1" presId="urn:microsoft.com/office/officeart/2005/8/layout/list1"/>
    <dgm:cxn modelId="{FDFAF811-3056-4A2B-8255-42D4554F4D50}" srcId="{793B6000-160E-4524-90A1-0E2A4C03BC0D}" destId="{2A548276-B12F-4EA9-BA5E-73651BEAD4A1}" srcOrd="5" destOrd="0" parTransId="{38D88488-8D2D-4D88-A0BB-C7B6AAE7F2D8}" sibTransId="{551D9382-31D8-43D2-92C4-F960026AC9BA}"/>
    <dgm:cxn modelId="{4446316C-D72A-4E17-8210-241847233022}" srcId="{793B6000-160E-4524-90A1-0E2A4C03BC0D}" destId="{E6822270-9C5E-450D-9E5F-6E44736330D1}" srcOrd="3" destOrd="0" parTransId="{602EF8E4-8FB7-47BD-ACA9-55EC0F419073}" sibTransId="{5677B8B0-3042-44A0-AC11-EEA800697C44}"/>
    <dgm:cxn modelId="{B5F922C5-E522-444A-885E-E8F75ECACB8D}" srcId="{793B6000-160E-4524-90A1-0E2A4C03BC0D}" destId="{22709C85-3DA2-4277-8837-E1C4785035EF}" srcOrd="2" destOrd="0" parTransId="{435CB858-D5B8-4BB1-BD37-8DA70CA9A549}" sibTransId="{FCE63695-169A-438A-A171-767ECD0F62BA}"/>
    <dgm:cxn modelId="{1C3092F4-5118-499C-A620-88E83C023BAD}" type="presOf" srcId="{22709C85-3DA2-4277-8837-E1C4785035EF}" destId="{4C45D5B7-4315-4D98-9D50-C47A72E21EB0}" srcOrd="1" destOrd="0" presId="urn:microsoft.com/office/officeart/2005/8/layout/list1"/>
    <dgm:cxn modelId="{B9938B15-21C5-40BC-996F-6A8A2AEC7C8B}" type="presOf" srcId="{793B6000-160E-4524-90A1-0E2A4C03BC0D}" destId="{DE6DF970-2771-4DFB-941B-05415A1E5533}" srcOrd="0" destOrd="0" presId="urn:microsoft.com/office/officeart/2005/8/layout/list1"/>
    <dgm:cxn modelId="{EDFEA6D5-AFD1-4426-8B24-E52BC5B64E2F}" type="presOf" srcId="{11125FDF-38B4-4515-826E-8C6BA2D798C2}" destId="{77FC4F91-E490-43B9-AE5D-5A93D0976BC6}" srcOrd="0" destOrd="0" presId="urn:microsoft.com/office/officeart/2005/8/layout/list1"/>
    <dgm:cxn modelId="{A218601C-77FF-4E4E-8894-988039B16538}" type="presOf" srcId="{D984A273-4AC0-4E86-8BED-60AE2165E768}" destId="{0F50A90D-0C75-4D2B-A589-D2A31D11CE87}" srcOrd="0" destOrd="0" presId="urn:microsoft.com/office/officeart/2005/8/layout/list1"/>
    <dgm:cxn modelId="{BB1674D1-3C9D-4F11-8983-F249DD67CFE1}" type="presOf" srcId="{2A548276-B12F-4EA9-BA5E-73651BEAD4A1}" destId="{4BB83983-D43F-4CDB-9282-E67886832231}" srcOrd="1" destOrd="0" presId="urn:microsoft.com/office/officeart/2005/8/layout/list1"/>
    <dgm:cxn modelId="{81471BE1-B21C-45CE-AC58-5712F12BCA0D}" type="presOf" srcId="{7BF23169-F861-432B-A9D7-6B86C18EA3A1}" destId="{162FF01F-8050-4585-872F-04B06FB5A907}" srcOrd="1" destOrd="0" presId="urn:microsoft.com/office/officeart/2005/8/layout/list1"/>
    <dgm:cxn modelId="{0334CDDC-B038-4F6B-BE46-0C0582DE62E1}" type="presOf" srcId="{7BF23169-F861-432B-A9D7-6B86C18EA3A1}" destId="{E1056E42-4B6A-4E37-9DA9-89EBAE60942B}" srcOrd="0" destOrd="0" presId="urn:microsoft.com/office/officeart/2005/8/layout/list1"/>
    <dgm:cxn modelId="{6543363F-B16B-4D5B-B1B3-59AE76D40D31}" srcId="{FDCA808A-0B59-406E-A114-B0AB6779DE80}" destId="{11125FDF-38B4-4515-826E-8C6BA2D798C2}" srcOrd="0" destOrd="0" parTransId="{63FCD2F6-C91E-4F34-B10C-0C911D8AEDAE}" sibTransId="{4EC58C0C-9514-48AB-8327-E951E203FDF8}"/>
    <dgm:cxn modelId="{CDE63914-64E0-4A12-94C3-1BA536CCD348}" type="presOf" srcId="{FDCA808A-0B59-406E-A114-B0AB6779DE80}" destId="{1122EAFB-BFB0-4207-91F2-3755D4F26085}" srcOrd="1" destOrd="0" presId="urn:microsoft.com/office/officeart/2005/8/layout/list1"/>
    <dgm:cxn modelId="{CA835785-1543-4682-A2A1-23FE02301262}" type="presParOf" srcId="{DE6DF970-2771-4DFB-941B-05415A1E5533}" destId="{634DB70A-5BD8-4DAC-8BFF-9729D1251277}" srcOrd="0" destOrd="0" presId="urn:microsoft.com/office/officeart/2005/8/layout/list1"/>
    <dgm:cxn modelId="{C503A17E-E0F5-41CD-9F6B-CBE1C3F522C6}" type="presParOf" srcId="{634DB70A-5BD8-4DAC-8BFF-9729D1251277}" destId="{0F50A90D-0C75-4D2B-A589-D2A31D11CE87}" srcOrd="0" destOrd="0" presId="urn:microsoft.com/office/officeart/2005/8/layout/list1"/>
    <dgm:cxn modelId="{4322B7EA-AE6D-4A6D-8824-C40E60F7416C}" type="presParOf" srcId="{634DB70A-5BD8-4DAC-8BFF-9729D1251277}" destId="{7ED19BC5-9DCA-43D9-AFB3-CF782B26ABA6}" srcOrd="1" destOrd="0" presId="urn:microsoft.com/office/officeart/2005/8/layout/list1"/>
    <dgm:cxn modelId="{330F3F33-E71E-442C-B91D-CFE0CFD32EA7}" type="presParOf" srcId="{DE6DF970-2771-4DFB-941B-05415A1E5533}" destId="{27D1BE88-C0E4-438A-B268-649CFD3DA2D1}" srcOrd="1" destOrd="0" presId="urn:microsoft.com/office/officeart/2005/8/layout/list1"/>
    <dgm:cxn modelId="{8E895542-5873-4640-8457-8C2E4A0690C5}" type="presParOf" srcId="{DE6DF970-2771-4DFB-941B-05415A1E5533}" destId="{7B4E4320-A505-4A0D-B0F7-74D6C3C521F4}" srcOrd="2" destOrd="0" presId="urn:microsoft.com/office/officeart/2005/8/layout/list1"/>
    <dgm:cxn modelId="{90DF3825-1FB1-4111-889D-8947C954E86D}" type="presParOf" srcId="{DE6DF970-2771-4DFB-941B-05415A1E5533}" destId="{7F98FF04-4394-4735-9F5A-5D7D19640D3E}" srcOrd="3" destOrd="0" presId="urn:microsoft.com/office/officeart/2005/8/layout/list1"/>
    <dgm:cxn modelId="{10E613C0-F7DD-4D5F-AAD3-8F48EEB8E6A4}" type="presParOf" srcId="{DE6DF970-2771-4DFB-941B-05415A1E5533}" destId="{FDB3CB68-69E3-44F2-AECA-AFDEF667E250}" srcOrd="4" destOrd="0" presId="urn:microsoft.com/office/officeart/2005/8/layout/list1"/>
    <dgm:cxn modelId="{EA24469F-C339-4B32-9565-F91B7B34F77F}" type="presParOf" srcId="{FDB3CB68-69E3-44F2-AECA-AFDEF667E250}" destId="{E1056E42-4B6A-4E37-9DA9-89EBAE60942B}" srcOrd="0" destOrd="0" presId="urn:microsoft.com/office/officeart/2005/8/layout/list1"/>
    <dgm:cxn modelId="{DE735763-0528-442C-9AF5-F97B040C191B}" type="presParOf" srcId="{FDB3CB68-69E3-44F2-AECA-AFDEF667E250}" destId="{162FF01F-8050-4585-872F-04B06FB5A907}" srcOrd="1" destOrd="0" presId="urn:microsoft.com/office/officeart/2005/8/layout/list1"/>
    <dgm:cxn modelId="{8276A23B-6E17-4D0D-8BAF-A34ED0717C66}" type="presParOf" srcId="{DE6DF970-2771-4DFB-941B-05415A1E5533}" destId="{FD64B8FA-549E-4394-8921-792049981AE0}" srcOrd="5" destOrd="0" presId="urn:microsoft.com/office/officeart/2005/8/layout/list1"/>
    <dgm:cxn modelId="{76FA70EB-4B77-499A-8911-BB10D829B387}" type="presParOf" srcId="{DE6DF970-2771-4DFB-941B-05415A1E5533}" destId="{8D2F2FC4-A408-4F3B-8E5E-BFFB44A3B79C}" srcOrd="6" destOrd="0" presId="urn:microsoft.com/office/officeart/2005/8/layout/list1"/>
    <dgm:cxn modelId="{1EB2A4E1-D7CD-46E7-B29A-84BA900466A5}" type="presParOf" srcId="{DE6DF970-2771-4DFB-941B-05415A1E5533}" destId="{32298370-63B6-4E61-9A9F-56B3F3360EF5}" srcOrd="7" destOrd="0" presId="urn:microsoft.com/office/officeart/2005/8/layout/list1"/>
    <dgm:cxn modelId="{DFB6F07B-2504-45AF-85E1-D6B14EA29B8B}" type="presParOf" srcId="{DE6DF970-2771-4DFB-941B-05415A1E5533}" destId="{991A6B6F-86D4-4855-9157-49F8C65FA151}" srcOrd="8" destOrd="0" presId="urn:microsoft.com/office/officeart/2005/8/layout/list1"/>
    <dgm:cxn modelId="{B1E08742-E22E-4F5C-A192-5C2F4D16A6A0}" type="presParOf" srcId="{991A6B6F-86D4-4855-9157-49F8C65FA151}" destId="{0676037F-82EA-4994-B1AC-985DE6DC9B46}" srcOrd="0" destOrd="0" presId="urn:microsoft.com/office/officeart/2005/8/layout/list1"/>
    <dgm:cxn modelId="{D5E36CB1-21FE-4C82-829C-1480EF02BA28}" type="presParOf" srcId="{991A6B6F-86D4-4855-9157-49F8C65FA151}" destId="{4C45D5B7-4315-4D98-9D50-C47A72E21EB0}" srcOrd="1" destOrd="0" presId="urn:microsoft.com/office/officeart/2005/8/layout/list1"/>
    <dgm:cxn modelId="{B02C2A95-5063-4477-8824-7F6A633E9988}" type="presParOf" srcId="{DE6DF970-2771-4DFB-941B-05415A1E5533}" destId="{D5E40386-86D4-4297-BC14-BD45203A371D}" srcOrd="9" destOrd="0" presId="urn:microsoft.com/office/officeart/2005/8/layout/list1"/>
    <dgm:cxn modelId="{B9968971-7144-4FF3-9882-D00CE4DCADB0}" type="presParOf" srcId="{DE6DF970-2771-4DFB-941B-05415A1E5533}" destId="{081525BE-CC33-4B26-86BA-D437E52D7BF5}" srcOrd="10" destOrd="0" presId="urn:microsoft.com/office/officeart/2005/8/layout/list1"/>
    <dgm:cxn modelId="{A48EC943-250F-4440-B207-34825F9E68B5}" type="presParOf" srcId="{DE6DF970-2771-4DFB-941B-05415A1E5533}" destId="{F2C8EB47-4719-42C5-B092-212DD6429A60}" srcOrd="11" destOrd="0" presId="urn:microsoft.com/office/officeart/2005/8/layout/list1"/>
    <dgm:cxn modelId="{8D22EE02-C0E2-4367-9E22-EA811EDCD111}" type="presParOf" srcId="{DE6DF970-2771-4DFB-941B-05415A1E5533}" destId="{0B98D109-2C69-4BF0-86F8-CDC471FE3586}" srcOrd="12" destOrd="0" presId="urn:microsoft.com/office/officeart/2005/8/layout/list1"/>
    <dgm:cxn modelId="{DAFA8885-9534-4C09-A0CC-B43CFD92E9DE}" type="presParOf" srcId="{0B98D109-2C69-4BF0-86F8-CDC471FE3586}" destId="{CEA19F13-18D2-4AB7-AD2F-C674AE77ED8C}" srcOrd="0" destOrd="0" presId="urn:microsoft.com/office/officeart/2005/8/layout/list1"/>
    <dgm:cxn modelId="{09487723-2107-4A4D-A7A7-E2C4257E33ED}" type="presParOf" srcId="{0B98D109-2C69-4BF0-86F8-CDC471FE3586}" destId="{24AE840E-3BF8-494F-B722-6A50288B4BB3}" srcOrd="1" destOrd="0" presId="urn:microsoft.com/office/officeart/2005/8/layout/list1"/>
    <dgm:cxn modelId="{3B506650-FADC-45FF-8EEC-D31393C8C36D}" type="presParOf" srcId="{DE6DF970-2771-4DFB-941B-05415A1E5533}" destId="{CE236483-7DFD-4489-A8BE-7A4C16153F50}" srcOrd="13" destOrd="0" presId="urn:microsoft.com/office/officeart/2005/8/layout/list1"/>
    <dgm:cxn modelId="{A1FDBB01-867F-4BB0-91B1-3438C4C2A8CF}" type="presParOf" srcId="{DE6DF970-2771-4DFB-941B-05415A1E5533}" destId="{F0EBDFA9-0EF0-40D3-8ACD-01B047104057}" srcOrd="14" destOrd="0" presId="urn:microsoft.com/office/officeart/2005/8/layout/list1"/>
    <dgm:cxn modelId="{C13BD8A4-9F90-4385-9E26-1AADC273F135}" type="presParOf" srcId="{DE6DF970-2771-4DFB-941B-05415A1E5533}" destId="{4518A362-36CA-4921-92DD-F4C7C8C289A8}" srcOrd="15" destOrd="0" presId="urn:microsoft.com/office/officeart/2005/8/layout/list1"/>
    <dgm:cxn modelId="{155DA72A-CF6D-4A2F-8EF8-F7F4D1E2822F}" type="presParOf" srcId="{DE6DF970-2771-4DFB-941B-05415A1E5533}" destId="{86308286-45D6-4388-95F8-36E8A1D67890}" srcOrd="16" destOrd="0" presId="urn:microsoft.com/office/officeart/2005/8/layout/list1"/>
    <dgm:cxn modelId="{0AE1C1A6-73A1-4BEF-8F4B-E8F785A55ACA}" type="presParOf" srcId="{86308286-45D6-4388-95F8-36E8A1D67890}" destId="{E9659FAE-4558-4EAD-83B4-7BAA26B2E61B}" srcOrd="0" destOrd="0" presId="urn:microsoft.com/office/officeart/2005/8/layout/list1"/>
    <dgm:cxn modelId="{5E16D2A1-5CA3-4C81-A58F-413256A08CB1}" type="presParOf" srcId="{86308286-45D6-4388-95F8-36E8A1D67890}" destId="{1122EAFB-BFB0-4207-91F2-3755D4F26085}" srcOrd="1" destOrd="0" presId="urn:microsoft.com/office/officeart/2005/8/layout/list1"/>
    <dgm:cxn modelId="{81DCABCD-8644-4275-967C-734F7B066966}" type="presParOf" srcId="{DE6DF970-2771-4DFB-941B-05415A1E5533}" destId="{89D6C95D-D5E5-425E-820B-93EAC8F3128C}" srcOrd="17" destOrd="0" presId="urn:microsoft.com/office/officeart/2005/8/layout/list1"/>
    <dgm:cxn modelId="{C20EEB8A-7079-4C4A-8732-E2AC870FD834}" type="presParOf" srcId="{DE6DF970-2771-4DFB-941B-05415A1E5533}" destId="{77FC4F91-E490-43B9-AE5D-5A93D0976BC6}" srcOrd="18" destOrd="0" presId="urn:microsoft.com/office/officeart/2005/8/layout/list1"/>
    <dgm:cxn modelId="{620B289A-4A7C-4E67-AE22-9A0CFBA8F57E}" type="presParOf" srcId="{DE6DF970-2771-4DFB-941B-05415A1E5533}" destId="{94C21089-592A-4947-8DB1-1B3B3B6ED3BF}" srcOrd="19" destOrd="0" presId="urn:microsoft.com/office/officeart/2005/8/layout/list1"/>
    <dgm:cxn modelId="{D10BF1FE-D94F-44C3-9CAB-002657061415}" type="presParOf" srcId="{DE6DF970-2771-4DFB-941B-05415A1E5533}" destId="{4797EFCE-2548-44E8-B59C-74AB8AAE0CF5}" srcOrd="20" destOrd="0" presId="urn:microsoft.com/office/officeart/2005/8/layout/list1"/>
    <dgm:cxn modelId="{9292D20E-F9CE-4A41-9E44-7BEB5FC236DA}" type="presParOf" srcId="{4797EFCE-2548-44E8-B59C-74AB8AAE0CF5}" destId="{17731BC8-BCAB-4B35-83A0-F906BF9276C8}" srcOrd="0" destOrd="0" presId="urn:microsoft.com/office/officeart/2005/8/layout/list1"/>
    <dgm:cxn modelId="{1F32A4C6-74F7-482A-A6A1-237A8B234DF0}" type="presParOf" srcId="{4797EFCE-2548-44E8-B59C-74AB8AAE0CF5}" destId="{4BB83983-D43F-4CDB-9282-E67886832231}" srcOrd="1" destOrd="0" presId="urn:microsoft.com/office/officeart/2005/8/layout/list1"/>
    <dgm:cxn modelId="{1EA40CA7-FDB6-4DB8-B7E6-2B698A60D497}" type="presParOf" srcId="{DE6DF970-2771-4DFB-941B-05415A1E5533}" destId="{35DF8762-3A93-4577-8C43-9BA89070AC3C}" srcOrd="21" destOrd="0" presId="urn:microsoft.com/office/officeart/2005/8/layout/list1"/>
    <dgm:cxn modelId="{73355EFA-807F-45A2-B62D-EF83A9A3FEEE}" type="presParOf" srcId="{DE6DF970-2771-4DFB-941B-05415A1E5533}" destId="{6A4DF125-58C1-48F4-9FBD-B728D85999D9}"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99CAF26-1D46-4D1B-8028-D82922B65FE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0B4BBB8-5A10-4FE0-88C3-C758F9C4497D}">
      <dgm:prSet/>
      <dgm:spPr>
        <a:solidFill>
          <a:srgbClr val="CC4927"/>
        </a:solidFill>
      </dgm:spPr>
      <dgm:t>
        <a:bodyPr/>
        <a:lstStyle/>
        <a:p>
          <a:pPr>
            <a:defRPr b="1"/>
          </a:pPr>
          <a:r>
            <a:rPr lang="en-US"/>
            <a:t>Measure of pain-related worry and focus</a:t>
          </a:r>
        </a:p>
      </dgm:t>
    </dgm:pt>
    <dgm:pt modelId="{D44D2BEA-8C5C-4180-95E7-3F2DE5D529A9}" type="parTrans" cxnId="{15B16671-BFCA-4FBA-9A3D-A9A2E9CECA0A}">
      <dgm:prSet/>
      <dgm:spPr/>
      <dgm:t>
        <a:bodyPr/>
        <a:lstStyle/>
        <a:p>
          <a:endParaRPr lang="en-US"/>
        </a:p>
      </dgm:t>
    </dgm:pt>
    <dgm:pt modelId="{20B58BB3-2A18-4E3D-97DC-447F43C4C126}" type="sibTrans" cxnId="{15B16671-BFCA-4FBA-9A3D-A9A2E9CECA0A}">
      <dgm:prSet/>
      <dgm:spPr/>
      <dgm:t>
        <a:bodyPr/>
        <a:lstStyle/>
        <a:p>
          <a:endParaRPr lang="en-US"/>
        </a:p>
      </dgm:t>
    </dgm:pt>
    <dgm:pt modelId="{C87B5591-3108-4176-AE97-231FC1D6413A}">
      <dgm:prSet/>
      <dgm:spPr>
        <a:solidFill>
          <a:srgbClr val="919195"/>
        </a:solidFill>
      </dgm:spPr>
      <dgm:t>
        <a:bodyPr/>
        <a:lstStyle/>
        <a:p>
          <a:pPr>
            <a:defRPr b="1"/>
          </a:pPr>
          <a:r>
            <a:rPr lang="en-US"/>
            <a:t>13 Likert scale items that break down into three categories:  </a:t>
          </a:r>
        </a:p>
      </dgm:t>
    </dgm:pt>
    <dgm:pt modelId="{D754B8F7-4CD0-4013-9646-5DBDAC898CD1}" type="parTrans" cxnId="{5704E8BA-8CF4-4874-AF95-23E45811EB54}">
      <dgm:prSet/>
      <dgm:spPr/>
      <dgm:t>
        <a:bodyPr/>
        <a:lstStyle/>
        <a:p>
          <a:endParaRPr lang="en-US"/>
        </a:p>
      </dgm:t>
    </dgm:pt>
    <dgm:pt modelId="{4E7AF1BA-7FBB-4D0A-827B-02609FD042A2}" type="sibTrans" cxnId="{5704E8BA-8CF4-4874-AF95-23E45811EB54}">
      <dgm:prSet/>
      <dgm:spPr/>
      <dgm:t>
        <a:bodyPr/>
        <a:lstStyle/>
        <a:p>
          <a:endParaRPr lang="en-US"/>
        </a:p>
      </dgm:t>
    </dgm:pt>
    <dgm:pt modelId="{EF1E86B7-EE87-4D58-AC2B-9F1CD80113B9}">
      <dgm:prSet/>
      <dgm:spPr/>
      <dgm:t>
        <a:bodyPr/>
        <a:lstStyle/>
        <a:p>
          <a:r>
            <a:rPr lang="en-US"/>
            <a:t>Rumination</a:t>
          </a:r>
        </a:p>
      </dgm:t>
    </dgm:pt>
    <dgm:pt modelId="{A57FC3F3-B967-4B54-A6A7-09A7E335E098}" type="parTrans" cxnId="{7DD5FE52-7DBA-4453-BAFB-ED187F4AB06C}">
      <dgm:prSet/>
      <dgm:spPr/>
      <dgm:t>
        <a:bodyPr/>
        <a:lstStyle/>
        <a:p>
          <a:endParaRPr lang="en-US"/>
        </a:p>
      </dgm:t>
    </dgm:pt>
    <dgm:pt modelId="{BD5B3223-8508-4F41-88AA-A5ABA57DEB45}" type="sibTrans" cxnId="{7DD5FE52-7DBA-4453-BAFB-ED187F4AB06C}">
      <dgm:prSet/>
      <dgm:spPr/>
      <dgm:t>
        <a:bodyPr/>
        <a:lstStyle/>
        <a:p>
          <a:endParaRPr lang="en-US"/>
        </a:p>
      </dgm:t>
    </dgm:pt>
    <dgm:pt modelId="{A59EFAC9-4FE2-499F-ABDA-5D56FCB58DC4}">
      <dgm:prSet/>
      <dgm:spPr/>
      <dgm:t>
        <a:bodyPr/>
        <a:lstStyle/>
        <a:p>
          <a:r>
            <a:rPr lang="en-US"/>
            <a:t>I anxiously want the pain to go away</a:t>
          </a:r>
        </a:p>
      </dgm:t>
    </dgm:pt>
    <dgm:pt modelId="{47DFC344-1261-464F-9414-437A3EB2374B}" type="parTrans" cxnId="{D8E3DFA6-AD5D-4B6D-B5CC-50843C3B5A61}">
      <dgm:prSet/>
      <dgm:spPr/>
      <dgm:t>
        <a:bodyPr/>
        <a:lstStyle/>
        <a:p>
          <a:endParaRPr lang="en-US"/>
        </a:p>
      </dgm:t>
    </dgm:pt>
    <dgm:pt modelId="{3BF28274-8B33-4B9C-8A27-B5EB78F1B893}" type="sibTrans" cxnId="{D8E3DFA6-AD5D-4B6D-B5CC-50843C3B5A61}">
      <dgm:prSet/>
      <dgm:spPr/>
      <dgm:t>
        <a:bodyPr/>
        <a:lstStyle/>
        <a:p>
          <a:endParaRPr lang="en-US"/>
        </a:p>
      </dgm:t>
    </dgm:pt>
    <dgm:pt modelId="{456F16F2-957E-4177-A3B4-C08759837F75}">
      <dgm:prSet/>
      <dgm:spPr/>
      <dgm:t>
        <a:bodyPr/>
        <a:lstStyle/>
        <a:p>
          <a:r>
            <a:rPr lang="en-US"/>
            <a:t>I can’t seem to keep it out of my mind</a:t>
          </a:r>
        </a:p>
      </dgm:t>
    </dgm:pt>
    <dgm:pt modelId="{4C12225A-98E0-4DCF-9957-21E548711531}" type="parTrans" cxnId="{A15307F2-46F9-4EB2-A778-5B0835514B73}">
      <dgm:prSet/>
      <dgm:spPr/>
      <dgm:t>
        <a:bodyPr/>
        <a:lstStyle/>
        <a:p>
          <a:endParaRPr lang="en-US"/>
        </a:p>
      </dgm:t>
    </dgm:pt>
    <dgm:pt modelId="{A0E8CE61-ACD1-4B49-86D8-CB4D98C9BA4F}" type="sibTrans" cxnId="{A15307F2-46F9-4EB2-A778-5B0835514B73}">
      <dgm:prSet/>
      <dgm:spPr/>
      <dgm:t>
        <a:bodyPr/>
        <a:lstStyle/>
        <a:p>
          <a:endParaRPr lang="en-US"/>
        </a:p>
      </dgm:t>
    </dgm:pt>
    <dgm:pt modelId="{F8778430-6EB6-4D48-8C13-3DC7840A05CF}">
      <dgm:prSet/>
      <dgm:spPr/>
      <dgm:t>
        <a:bodyPr/>
        <a:lstStyle/>
        <a:p>
          <a:r>
            <a:rPr lang="en-US"/>
            <a:t>Magnification</a:t>
          </a:r>
        </a:p>
      </dgm:t>
    </dgm:pt>
    <dgm:pt modelId="{51A69CEE-92C5-4384-A340-B47AD1D7ACF1}" type="parTrans" cxnId="{1A8820DE-8ECB-4648-8966-8C80D8105992}">
      <dgm:prSet/>
      <dgm:spPr/>
      <dgm:t>
        <a:bodyPr/>
        <a:lstStyle/>
        <a:p>
          <a:endParaRPr lang="en-US"/>
        </a:p>
      </dgm:t>
    </dgm:pt>
    <dgm:pt modelId="{F72D0F1C-C0C7-4C78-AC44-11DB3D19A62D}" type="sibTrans" cxnId="{1A8820DE-8ECB-4648-8966-8C80D8105992}">
      <dgm:prSet/>
      <dgm:spPr/>
      <dgm:t>
        <a:bodyPr/>
        <a:lstStyle/>
        <a:p>
          <a:endParaRPr lang="en-US"/>
        </a:p>
      </dgm:t>
    </dgm:pt>
    <dgm:pt modelId="{152954A9-A20B-46E5-895B-90318A1EF907}">
      <dgm:prSet/>
      <dgm:spPr/>
      <dgm:t>
        <a:bodyPr/>
        <a:lstStyle/>
        <a:p>
          <a:r>
            <a:rPr lang="en-US"/>
            <a:t>I become afraid that the pain will get worse</a:t>
          </a:r>
        </a:p>
      </dgm:t>
    </dgm:pt>
    <dgm:pt modelId="{1FC4BC4F-4063-4BED-89A1-A23F47CDB8B3}" type="parTrans" cxnId="{B7ECD1BD-E79F-449F-8FEC-93F67B093893}">
      <dgm:prSet/>
      <dgm:spPr/>
      <dgm:t>
        <a:bodyPr/>
        <a:lstStyle/>
        <a:p>
          <a:endParaRPr lang="en-US"/>
        </a:p>
      </dgm:t>
    </dgm:pt>
    <dgm:pt modelId="{436167F4-49C6-46AB-9E4C-4D9B1302655B}" type="sibTrans" cxnId="{B7ECD1BD-E79F-449F-8FEC-93F67B093893}">
      <dgm:prSet/>
      <dgm:spPr/>
      <dgm:t>
        <a:bodyPr/>
        <a:lstStyle/>
        <a:p>
          <a:endParaRPr lang="en-US"/>
        </a:p>
      </dgm:t>
    </dgm:pt>
    <dgm:pt modelId="{A8146340-4A52-4E0D-B888-B917D5A708C4}">
      <dgm:prSet/>
      <dgm:spPr/>
      <dgm:t>
        <a:bodyPr/>
        <a:lstStyle/>
        <a:p>
          <a:r>
            <a:rPr lang="en-US"/>
            <a:t>I keep thinking of other painful events</a:t>
          </a:r>
        </a:p>
      </dgm:t>
    </dgm:pt>
    <dgm:pt modelId="{40B2CEDF-DD0C-4CD0-B5B2-EC7602F00145}" type="parTrans" cxnId="{5EABC952-9685-4329-8305-B947B056B1AC}">
      <dgm:prSet/>
      <dgm:spPr/>
      <dgm:t>
        <a:bodyPr/>
        <a:lstStyle/>
        <a:p>
          <a:endParaRPr lang="en-US"/>
        </a:p>
      </dgm:t>
    </dgm:pt>
    <dgm:pt modelId="{77840412-46C3-4911-81B5-4B6497DFFFFF}" type="sibTrans" cxnId="{5EABC952-9685-4329-8305-B947B056B1AC}">
      <dgm:prSet/>
      <dgm:spPr/>
      <dgm:t>
        <a:bodyPr/>
        <a:lstStyle/>
        <a:p>
          <a:endParaRPr lang="en-US"/>
        </a:p>
      </dgm:t>
    </dgm:pt>
    <dgm:pt modelId="{502E9625-0F93-4374-A68C-A99007DEA21C}">
      <dgm:prSet/>
      <dgm:spPr/>
      <dgm:t>
        <a:bodyPr/>
        <a:lstStyle/>
        <a:p>
          <a:r>
            <a:rPr lang="en-US"/>
            <a:t>Helplessness</a:t>
          </a:r>
        </a:p>
      </dgm:t>
    </dgm:pt>
    <dgm:pt modelId="{B4C6999E-0CB0-4574-8C6C-D1CAE034CD75}" type="parTrans" cxnId="{DDB015A3-FA1F-4F36-AB66-149C98F421E4}">
      <dgm:prSet/>
      <dgm:spPr/>
      <dgm:t>
        <a:bodyPr/>
        <a:lstStyle/>
        <a:p>
          <a:endParaRPr lang="en-US"/>
        </a:p>
      </dgm:t>
    </dgm:pt>
    <dgm:pt modelId="{3083A800-D9D5-4F50-BC3B-B1FCC9767E9F}" type="sibTrans" cxnId="{DDB015A3-FA1F-4F36-AB66-149C98F421E4}">
      <dgm:prSet/>
      <dgm:spPr/>
      <dgm:t>
        <a:bodyPr/>
        <a:lstStyle/>
        <a:p>
          <a:endParaRPr lang="en-US"/>
        </a:p>
      </dgm:t>
    </dgm:pt>
    <dgm:pt modelId="{F31876CF-3B5B-4035-A567-AFA39D435713}">
      <dgm:prSet/>
      <dgm:spPr/>
      <dgm:t>
        <a:bodyPr/>
        <a:lstStyle/>
        <a:p>
          <a:r>
            <a:rPr lang="en-US"/>
            <a:t>I worry all the time about whether the pain will end</a:t>
          </a:r>
        </a:p>
      </dgm:t>
    </dgm:pt>
    <dgm:pt modelId="{F43D1527-D4A0-43AF-880E-D62AAF0D3736}" type="parTrans" cxnId="{861A8BF5-A0FF-40C4-AC2A-FAC9999256A8}">
      <dgm:prSet/>
      <dgm:spPr/>
      <dgm:t>
        <a:bodyPr/>
        <a:lstStyle/>
        <a:p>
          <a:endParaRPr lang="en-US"/>
        </a:p>
      </dgm:t>
    </dgm:pt>
    <dgm:pt modelId="{23CD9BDB-00FA-4DFA-BFC6-46C5ACD69EBA}" type="sibTrans" cxnId="{861A8BF5-A0FF-40C4-AC2A-FAC9999256A8}">
      <dgm:prSet/>
      <dgm:spPr/>
      <dgm:t>
        <a:bodyPr/>
        <a:lstStyle/>
        <a:p>
          <a:endParaRPr lang="en-US"/>
        </a:p>
      </dgm:t>
    </dgm:pt>
    <dgm:pt modelId="{B33BCE44-1B2D-4C89-BBE4-47D7DA2FA2C2}">
      <dgm:prSet/>
      <dgm:spPr/>
      <dgm:t>
        <a:bodyPr/>
        <a:lstStyle/>
        <a:p>
          <a:r>
            <a:rPr lang="en-US"/>
            <a:t>I feel I can’t go on</a:t>
          </a:r>
        </a:p>
      </dgm:t>
    </dgm:pt>
    <dgm:pt modelId="{4A50CE22-1216-4730-820B-2FEF44A8FE5B}" type="parTrans" cxnId="{4670C0DE-5955-49B6-9992-45682AD45958}">
      <dgm:prSet/>
      <dgm:spPr/>
      <dgm:t>
        <a:bodyPr/>
        <a:lstStyle/>
        <a:p>
          <a:endParaRPr lang="en-US"/>
        </a:p>
      </dgm:t>
    </dgm:pt>
    <dgm:pt modelId="{B9FAA7C7-58AA-440D-A431-1FA5FCBD96D0}" type="sibTrans" cxnId="{4670C0DE-5955-49B6-9992-45682AD45958}">
      <dgm:prSet/>
      <dgm:spPr/>
      <dgm:t>
        <a:bodyPr/>
        <a:lstStyle/>
        <a:p>
          <a:endParaRPr lang="en-US"/>
        </a:p>
      </dgm:t>
    </dgm:pt>
    <dgm:pt modelId="{4985D671-62BF-439B-A56D-BB8A12035F87}" type="pres">
      <dgm:prSet presAssocID="{999CAF26-1D46-4D1B-8028-D82922B65FED}" presName="linear" presStyleCnt="0">
        <dgm:presLayoutVars>
          <dgm:animLvl val="lvl"/>
          <dgm:resizeHandles val="exact"/>
        </dgm:presLayoutVars>
      </dgm:prSet>
      <dgm:spPr/>
      <dgm:t>
        <a:bodyPr/>
        <a:lstStyle/>
        <a:p>
          <a:endParaRPr lang="en-US"/>
        </a:p>
      </dgm:t>
    </dgm:pt>
    <dgm:pt modelId="{A8ACC5C5-CE5D-4785-83EC-8604AB7BC59A}" type="pres">
      <dgm:prSet presAssocID="{80B4BBB8-5A10-4FE0-88C3-C758F9C4497D}" presName="parentText" presStyleLbl="node1" presStyleIdx="0" presStyleCnt="2">
        <dgm:presLayoutVars>
          <dgm:chMax val="0"/>
          <dgm:bulletEnabled val="1"/>
        </dgm:presLayoutVars>
      </dgm:prSet>
      <dgm:spPr/>
      <dgm:t>
        <a:bodyPr/>
        <a:lstStyle/>
        <a:p>
          <a:endParaRPr lang="en-US"/>
        </a:p>
      </dgm:t>
    </dgm:pt>
    <dgm:pt modelId="{A35AB147-8C25-41EE-8726-579C10178CA0}" type="pres">
      <dgm:prSet presAssocID="{20B58BB3-2A18-4E3D-97DC-447F43C4C126}" presName="spacer" presStyleCnt="0"/>
      <dgm:spPr/>
    </dgm:pt>
    <dgm:pt modelId="{582DC667-C740-4A6F-8AF2-7F46F652DC18}" type="pres">
      <dgm:prSet presAssocID="{C87B5591-3108-4176-AE97-231FC1D6413A}" presName="parentText" presStyleLbl="node1" presStyleIdx="1" presStyleCnt="2">
        <dgm:presLayoutVars>
          <dgm:chMax val="0"/>
          <dgm:bulletEnabled val="1"/>
        </dgm:presLayoutVars>
      </dgm:prSet>
      <dgm:spPr/>
      <dgm:t>
        <a:bodyPr/>
        <a:lstStyle/>
        <a:p>
          <a:endParaRPr lang="en-US"/>
        </a:p>
      </dgm:t>
    </dgm:pt>
    <dgm:pt modelId="{66645BC9-89D1-4B5F-9490-C16B6D1BC6A2}" type="pres">
      <dgm:prSet presAssocID="{C87B5591-3108-4176-AE97-231FC1D6413A}" presName="childText" presStyleLbl="revTx" presStyleIdx="0" presStyleCnt="1">
        <dgm:presLayoutVars>
          <dgm:bulletEnabled val="1"/>
        </dgm:presLayoutVars>
      </dgm:prSet>
      <dgm:spPr/>
      <dgm:t>
        <a:bodyPr/>
        <a:lstStyle/>
        <a:p>
          <a:endParaRPr lang="en-US"/>
        </a:p>
      </dgm:t>
    </dgm:pt>
  </dgm:ptLst>
  <dgm:cxnLst>
    <dgm:cxn modelId="{A6108519-96AE-4EA2-BDFB-B9A2B16176E5}" type="presOf" srcId="{B33BCE44-1B2D-4C89-BBE4-47D7DA2FA2C2}" destId="{66645BC9-89D1-4B5F-9490-C16B6D1BC6A2}" srcOrd="0" destOrd="8" presId="urn:microsoft.com/office/officeart/2005/8/layout/vList2"/>
    <dgm:cxn modelId="{C1319F22-0BC6-4741-AD7D-5F38C1A3B250}" type="presOf" srcId="{456F16F2-957E-4177-A3B4-C08759837F75}" destId="{66645BC9-89D1-4B5F-9490-C16B6D1BC6A2}" srcOrd="0" destOrd="2" presId="urn:microsoft.com/office/officeart/2005/8/layout/vList2"/>
    <dgm:cxn modelId="{DDB015A3-FA1F-4F36-AB66-149C98F421E4}" srcId="{C87B5591-3108-4176-AE97-231FC1D6413A}" destId="{502E9625-0F93-4374-A68C-A99007DEA21C}" srcOrd="2" destOrd="0" parTransId="{B4C6999E-0CB0-4574-8C6C-D1CAE034CD75}" sibTransId="{3083A800-D9D5-4F50-BC3B-B1FCC9767E9F}"/>
    <dgm:cxn modelId="{A8F806EE-5D01-4B9B-B641-D810B948B84D}" type="presOf" srcId="{152954A9-A20B-46E5-895B-90318A1EF907}" destId="{66645BC9-89D1-4B5F-9490-C16B6D1BC6A2}" srcOrd="0" destOrd="4" presId="urn:microsoft.com/office/officeart/2005/8/layout/vList2"/>
    <dgm:cxn modelId="{A15307F2-46F9-4EB2-A778-5B0835514B73}" srcId="{EF1E86B7-EE87-4D58-AC2B-9F1CD80113B9}" destId="{456F16F2-957E-4177-A3B4-C08759837F75}" srcOrd="1" destOrd="0" parTransId="{4C12225A-98E0-4DCF-9957-21E548711531}" sibTransId="{A0E8CE61-ACD1-4B49-86D8-CB4D98C9BA4F}"/>
    <dgm:cxn modelId="{FE5752DB-A44F-4AF9-997B-A79F8308B1B9}" type="presOf" srcId="{F31876CF-3B5B-4035-A567-AFA39D435713}" destId="{66645BC9-89D1-4B5F-9490-C16B6D1BC6A2}" srcOrd="0" destOrd="7" presId="urn:microsoft.com/office/officeart/2005/8/layout/vList2"/>
    <dgm:cxn modelId="{5D8A1877-44F0-4837-A7B5-25B41923CB8C}" type="presOf" srcId="{502E9625-0F93-4374-A68C-A99007DEA21C}" destId="{66645BC9-89D1-4B5F-9490-C16B6D1BC6A2}" srcOrd="0" destOrd="6" presId="urn:microsoft.com/office/officeart/2005/8/layout/vList2"/>
    <dgm:cxn modelId="{D8E3DFA6-AD5D-4B6D-B5CC-50843C3B5A61}" srcId="{EF1E86B7-EE87-4D58-AC2B-9F1CD80113B9}" destId="{A59EFAC9-4FE2-499F-ABDA-5D56FCB58DC4}" srcOrd="0" destOrd="0" parTransId="{47DFC344-1261-464F-9414-437A3EB2374B}" sibTransId="{3BF28274-8B33-4B9C-8A27-B5EB78F1B893}"/>
    <dgm:cxn modelId="{15B16671-BFCA-4FBA-9A3D-A9A2E9CECA0A}" srcId="{999CAF26-1D46-4D1B-8028-D82922B65FED}" destId="{80B4BBB8-5A10-4FE0-88C3-C758F9C4497D}" srcOrd="0" destOrd="0" parTransId="{D44D2BEA-8C5C-4180-95E7-3F2DE5D529A9}" sibTransId="{20B58BB3-2A18-4E3D-97DC-447F43C4C126}"/>
    <dgm:cxn modelId="{1A8820DE-8ECB-4648-8966-8C80D8105992}" srcId="{C87B5591-3108-4176-AE97-231FC1D6413A}" destId="{F8778430-6EB6-4D48-8C13-3DC7840A05CF}" srcOrd="1" destOrd="0" parTransId="{51A69CEE-92C5-4384-A340-B47AD1D7ACF1}" sibTransId="{F72D0F1C-C0C7-4C78-AC44-11DB3D19A62D}"/>
    <dgm:cxn modelId="{7FDC0E38-DB5E-4AC5-BB3C-EA25A54D72C8}" type="presOf" srcId="{C87B5591-3108-4176-AE97-231FC1D6413A}" destId="{582DC667-C740-4A6F-8AF2-7F46F652DC18}" srcOrd="0" destOrd="0" presId="urn:microsoft.com/office/officeart/2005/8/layout/vList2"/>
    <dgm:cxn modelId="{B7ECD1BD-E79F-449F-8FEC-93F67B093893}" srcId="{F8778430-6EB6-4D48-8C13-3DC7840A05CF}" destId="{152954A9-A20B-46E5-895B-90318A1EF907}" srcOrd="0" destOrd="0" parTransId="{1FC4BC4F-4063-4BED-89A1-A23F47CDB8B3}" sibTransId="{436167F4-49C6-46AB-9E4C-4D9B1302655B}"/>
    <dgm:cxn modelId="{26A459C4-5D76-42FF-BE2B-0A85F325FF79}" type="presOf" srcId="{A8146340-4A52-4E0D-B888-B917D5A708C4}" destId="{66645BC9-89D1-4B5F-9490-C16B6D1BC6A2}" srcOrd="0" destOrd="5" presId="urn:microsoft.com/office/officeart/2005/8/layout/vList2"/>
    <dgm:cxn modelId="{4670C0DE-5955-49B6-9992-45682AD45958}" srcId="{502E9625-0F93-4374-A68C-A99007DEA21C}" destId="{B33BCE44-1B2D-4C89-BBE4-47D7DA2FA2C2}" srcOrd="1" destOrd="0" parTransId="{4A50CE22-1216-4730-820B-2FEF44A8FE5B}" sibTransId="{B9FAA7C7-58AA-440D-A431-1FA5FCBD96D0}"/>
    <dgm:cxn modelId="{22092881-20B6-44D9-BA05-FB6F7F09688B}" type="presOf" srcId="{EF1E86B7-EE87-4D58-AC2B-9F1CD80113B9}" destId="{66645BC9-89D1-4B5F-9490-C16B6D1BC6A2}" srcOrd="0" destOrd="0" presId="urn:microsoft.com/office/officeart/2005/8/layout/vList2"/>
    <dgm:cxn modelId="{7DD5FE52-7DBA-4453-BAFB-ED187F4AB06C}" srcId="{C87B5591-3108-4176-AE97-231FC1D6413A}" destId="{EF1E86B7-EE87-4D58-AC2B-9F1CD80113B9}" srcOrd="0" destOrd="0" parTransId="{A57FC3F3-B967-4B54-A6A7-09A7E335E098}" sibTransId="{BD5B3223-8508-4F41-88AA-A5ABA57DEB45}"/>
    <dgm:cxn modelId="{64068700-2DA1-4E3F-830B-84737A9E5417}" type="presOf" srcId="{80B4BBB8-5A10-4FE0-88C3-C758F9C4497D}" destId="{A8ACC5C5-CE5D-4785-83EC-8604AB7BC59A}" srcOrd="0" destOrd="0" presId="urn:microsoft.com/office/officeart/2005/8/layout/vList2"/>
    <dgm:cxn modelId="{5704E8BA-8CF4-4874-AF95-23E45811EB54}" srcId="{999CAF26-1D46-4D1B-8028-D82922B65FED}" destId="{C87B5591-3108-4176-AE97-231FC1D6413A}" srcOrd="1" destOrd="0" parTransId="{D754B8F7-4CD0-4013-9646-5DBDAC898CD1}" sibTransId="{4E7AF1BA-7FBB-4D0A-827B-02609FD042A2}"/>
    <dgm:cxn modelId="{861A8BF5-A0FF-40C4-AC2A-FAC9999256A8}" srcId="{502E9625-0F93-4374-A68C-A99007DEA21C}" destId="{F31876CF-3B5B-4035-A567-AFA39D435713}" srcOrd="0" destOrd="0" parTransId="{F43D1527-D4A0-43AF-880E-D62AAF0D3736}" sibTransId="{23CD9BDB-00FA-4DFA-BFC6-46C5ACD69EBA}"/>
    <dgm:cxn modelId="{805EE138-DB3E-487A-86B4-3716876FCF19}" type="presOf" srcId="{A59EFAC9-4FE2-499F-ABDA-5D56FCB58DC4}" destId="{66645BC9-89D1-4B5F-9490-C16B6D1BC6A2}" srcOrd="0" destOrd="1" presId="urn:microsoft.com/office/officeart/2005/8/layout/vList2"/>
    <dgm:cxn modelId="{6CF64766-FAEF-4484-878E-FC5824019E90}" type="presOf" srcId="{F8778430-6EB6-4D48-8C13-3DC7840A05CF}" destId="{66645BC9-89D1-4B5F-9490-C16B6D1BC6A2}" srcOrd="0" destOrd="3" presId="urn:microsoft.com/office/officeart/2005/8/layout/vList2"/>
    <dgm:cxn modelId="{280BF6CC-D018-4CED-ADD1-F1FC45204CA8}" type="presOf" srcId="{999CAF26-1D46-4D1B-8028-D82922B65FED}" destId="{4985D671-62BF-439B-A56D-BB8A12035F87}" srcOrd="0" destOrd="0" presId="urn:microsoft.com/office/officeart/2005/8/layout/vList2"/>
    <dgm:cxn modelId="{5EABC952-9685-4329-8305-B947B056B1AC}" srcId="{F8778430-6EB6-4D48-8C13-3DC7840A05CF}" destId="{A8146340-4A52-4E0D-B888-B917D5A708C4}" srcOrd="1" destOrd="0" parTransId="{40B2CEDF-DD0C-4CD0-B5B2-EC7602F00145}" sibTransId="{77840412-46C3-4911-81B5-4B6497DFFFFF}"/>
    <dgm:cxn modelId="{B52B5C1C-B5E5-4ADB-B5D5-4FDE465CD40D}" type="presParOf" srcId="{4985D671-62BF-439B-A56D-BB8A12035F87}" destId="{A8ACC5C5-CE5D-4785-83EC-8604AB7BC59A}" srcOrd="0" destOrd="0" presId="urn:microsoft.com/office/officeart/2005/8/layout/vList2"/>
    <dgm:cxn modelId="{44BE69EC-C299-4ACF-ADA1-7F9336A73F02}" type="presParOf" srcId="{4985D671-62BF-439B-A56D-BB8A12035F87}" destId="{A35AB147-8C25-41EE-8726-579C10178CA0}" srcOrd="1" destOrd="0" presId="urn:microsoft.com/office/officeart/2005/8/layout/vList2"/>
    <dgm:cxn modelId="{B46B0776-9553-47A3-85CF-1414B6D1A6CF}" type="presParOf" srcId="{4985D671-62BF-439B-A56D-BB8A12035F87}" destId="{582DC667-C740-4A6F-8AF2-7F46F652DC18}" srcOrd="2" destOrd="0" presId="urn:microsoft.com/office/officeart/2005/8/layout/vList2"/>
    <dgm:cxn modelId="{93956608-3EF6-42FC-B811-35660D907C02}" type="presParOf" srcId="{4985D671-62BF-439B-A56D-BB8A12035F87}" destId="{66645BC9-89D1-4B5F-9490-C16B6D1BC6A2}"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98E9F61-23C6-4A66-91F0-E56BBD850CDA}" type="doc">
      <dgm:prSet loTypeId="urn:microsoft.com/office/officeart/2018/5/layout/CenteredIconLabelDescriptionList" loCatId="icon" qsTypeId="urn:microsoft.com/office/officeart/2005/8/quickstyle/simple1" qsCatId="simple" csTypeId="urn:microsoft.com/office/officeart/2018/5/colors/Iconchunking_neutralbg_accent3_2" csCatId="accent3" phldr="1"/>
      <dgm:spPr/>
      <dgm:t>
        <a:bodyPr/>
        <a:lstStyle/>
        <a:p>
          <a:endParaRPr lang="en-US"/>
        </a:p>
      </dgm:t>
    </dgm:pt>
    <dgm:pt modelId="{8949DA48-DC4E-4D9D-86C6-284B6532C302}">
      <dgm:prSet custT="1"/>
      <dgm:spPr/>
      <dgm:t>
        <a:bodyPr/>
        <a:lstStyle/>
        <a:p>
          <a:pPr>
            <a:lnSpc>
              <a:spcPct val="100000"/>
            </a:lnSpc>
            <a:defRPr b="1"/>
          </a:pPr>
          <a:r>
            <a:rPr lang="en-US" sz="1250"/>
            <a:t>Friends and Family</a:t>
          </a:r>
        </a:p>
      </dgm:t>
    </dgm:pt>
    <dgm:pt modelId="{0D99CC2F-F8E9-4B48-BECE-7A2BA0EC3857}" type="parTrans" cxnId="{012D677C-23B2-4A5D-8093-EB15F5B15F23}">
      <dgm:prSet/>
      <dgm:spPr/>
      <dgm:t>
        <a:bodyPr/>
        <a:lstStyle/>
        <a:p>
          <a:endParaRPr lang="en-US"/>
        </a:p>
      </dgm:t>
    </dgm:pt>
    <dgm:pt modelId="{FA91C7CF-F179-435B-8369-0D882FE1878C}" type="sibTrans" cxnId="{012D677C-23B2-4A5D-8093-EB15F5B15F23}">
      <dgm:prSet/>
      <dgm:spPr/>
      <dgm:t>
        <a:bodyPr/>
        <a:lstStyle/>
        <a:p>
          <a:endParaRPr lang="en-US"/>
        </a:p>
      </dgm:t>
    </dgm:pt>
    <dgm:pt modelId="{709729E0-3ACB-4E78-A64F-96E362465C48}">
      <dgm:prSet custT="1"/>
      <dgm:spPr/>
      <dgm:t>
        <a:bodyPr/>
        <a:lstStyle/>
        <a:p>
          <a:pPr>
            <a:lnSpc>
              <a:spcPct val="100000"/>
            </a:lnSpc>
          </a:pPr>
          <a:r>
            <a:rPr lang="en-US" sz="1000"/>
            <a:t>Conceptualization of pain</a:t>
          </a:r>
        </a:p>
      </dgm:t>
    </dgm:pt>
    <dgm:pt modelId="{844F507D-E36A-4064-9C75-4C491BB6B004}" type="parTrans" cxnId="{B2D51344-3AF9-4E05-8D5F-176242494087}">
      <dgm:prSet/>
      <dgm:spPr/>
      <dgm:t>
        <a:bodyPr/>
        <a:lstStyle/>
        <a:p>
          <a:endParaRPr lang="en-US"/>
        </a:p>
      </dgm:t>
    </dgm:pt>
    <dgm:pt modelId="{162790ED-B2BD-4C37-94DB-2F27839735CB}" type="sibTrans" cxnId="{B2D51344-3AF9-4E05-8D5F-176242494087}">
      <dgm:prSet/>
      <dgm:spPr/>
      <dgm:t>
        <a:bodyPr/>
        <a:lstStyle/>
        <a:p>
          <a:endParaRPr lang="en-US"/>
        </a:p>
      </dgm:t>
    </dgm:pt>
    <dgm:pt modelId="{FB644156-44C2-485B-8387-2F6AFD813561}">
      <dgm:prSet custT="1"/>
      <dgm:spPr/>
      <dgm:t>
        <a:bodyPr/>
        <a:lstStyle/>
        <a:p>
          <a:pPr>
            <a:lnSpc>
              <a:spcPct val="100000"/>
            </a:lnSpc>
          </a:pPr>
          <a:r>
            <a:rPr lang="en-US" sz="1000"/>
            <a:t>Modeling of pain behaviors</a:t>
          </a:r>
        </a:p>
      </dgm:t>
    </dgm:pt>
    <dgm:pt modelId="{60539270-EA77-42D2-8D60-CE1060786BDE}" type="parTrans" cxnId="{97ECFA97-E8B4-47E7-8601-1161BB2FA49E}">
      <dgm:prSet/>
      <dgm:spPr/>
      <dgm:t>
        <a:bodyPr/>
        <a:lstStyle/>
        <a:p>
          <a:endParaRPr lang="en-US"/>
        </a:p>
      </dgm:t>
    </dgm:pt>
    <dgm:pt modelId="{3C8AA7FC-A807-4174-B410-0E348007C366}" type="sibTrans" cxnId="{97ECFA97-E8B4-47E7-8601-1161BB2FA49E}">
      <dgm:prSet/>
      <dgm:spPr/>
      <dgm:t>
        <a:bodyPr/>
        <a:lstStyle/>
        <a:p>
          <a:endParaRPr lang="en-US"/>
        </a:p>
      </dgm:t>
    </dgm:pt>
    <dgm:pt modelId="{E29F5DAB-2D77-42DA-A866-B810CA5896A2}">
      <dgm:prSet custT="1"/>
      <dgm:spPr/>
      <dgm:t>
        <a:bodyPr/>
        <a:lstStyle/>
        <a:p>
          <a:pPr>
            <a:lnSpc>
              <a:spcPct val="100000"/>
            </a:lnSpc>
            <a:defRPr b="1"/>
          </a:pPr>
          <a:r>
            <a:rPr lang="en-US" sz="1250"/>
            <a:t>Interactions with Medical Systems</a:t>
          </a:r>
        </a:p>
      </dgm:t>
    </dgm:pt>
    <dgm:pt modelId="{03EAB45B-8F3A-4E30-8D7E-CEA92D1FC511}" type="parTrans" cxnId="{F804DAE2-982F-4DA7-994F-901A55C9C4D7}">
      <dgm:prSet/>
      <dgm:spPr/>
      <dgm:t>
        <a:bodyPr/>
        <a:lstStyle/>
        <a:p>
          <a:endParaRPr lang="en-US"/>
        </a:p>
      </dgm:t>
    </dgm:pt>
    <dgm:pt modelId="{666E2C5A-04BC-4ACC-A5EB-D6E0E5EC9944}" type="sibTrans" cxnId="{F804DAE2-982F-4DA7-994F-901A55C9C4D7}">
      <dgm:prSet/>
      <dgm:spPr/>
      <dgm:t>
        <a:bodyPr/>
        <a:lstStyle/>
        <a:p>
          <a:endParaRPr lang="en-US"/>
        </a:p>
      </dgm:t>
    </dgm:pt>
    <dgm:pt modelId="{CA23CC84-4B2A-4672-9BE8-D536ABDECD5D}">
      <dgm:prSet custT="1"/>
      <dgm:spPr/>
      <dgm:t>
        <a:bodyPr/>
        <a:lstStyle/>
        <a:p>
          <a:pPr>
            <a:lnSpc>
              <a:spcPct val="100000"/>
            </a:lnSpc>
          </a:pPr>
          <a:r>
            <a:rPr lang="en-US" sz="1000"/>
            <a:t>Miracle cure vs. Healing, vs. Acceptance</a:t>
          </a:r>
        </a:p>
      </dgm:t>
    </dgm:pt>
    <dgm:pt modelId="{8BBE1133-AB6F-4980-A969-66288CDF77C3}" type="parTrans" cxnId="{03440E75-D277-4E39-ADD3-B253463693E7}">
      <dgm:prSet/>
      <dgm:spPr/>
      <dgm:t>
        <a:bodyPr/>
        <a:lstStyle/>
        <a:p>
          <a:endParaRPr lang="en-US"/>
        </a:p>
      </dgm:t>
    </dgm:pt>
    <dgm:pt modelId="{8BC4F522-C5C4-4B87-B772-4662FC4BC5CC}" type="sibTrans" cxnId="{03440E75-D277-4E39-ADD3-B253463693E7}">
      <dgm:prSet/>
      <dgm:spPr/>
      <dgm:t>
        <a:bodyPr/>
        <a:lstStyle/>
        <a:p>
          <a:endParaRPr lang="en-US"/>
        </a:p>
      </dgm:t>
    </dgm:pt>
    <dgm:pt modelId="{6C3454D1-D77A-43B2-945A-5B3E6DBBEE28}">
      <dgm:prSet custT="1"/>
      <dgm:spPr/>
      <dgm:t>
        <a:bodyPr/>
        <a:lstStyle/>
        <a:p>
          <a:pPr>
            <a:lnSpc>
              <a:spcPct val="100000"/>
            </a:lnSpc>
            <a:defRPr b="1"/>
          </a:pPr>
          <a:r>
            <a:rPr lang="en-US" sz="1150"/>
            <a:t>Hobbies, extracurricular activities</a:t>
          </a:r>
        </a:p>
      </dgm:t>
    </dgm:pt>
    <dgm:pt modelId="{D193A5DA-BE7D-48F5-885C-5DF41A6426B2}" type="parTrans" cxnId="{3958DBBB-4B05-4C00-98AC-CEB19F60CB97}">
      <dgm:prSet/>
      <dgm:spPr/>
      <dgm:t>
        <a:bodyPr/>
        <a:lstStyle/>
        <a:p>
          <a:endParaRPr lang="en-US"/>
        </a:p>
      </dgm:t>
    </dgm:pt>
    <dgm:pt modelId="{E76C6CDC-C248-429A-B840-B943D0B3BD8A}" type="sibTrans" cxnId="{3958DBBB-4B05-4C00-98AC-CEB19F60CB97}">
      <dgm:prSet/>
      <dgm:spPr/>
      <dgm:t>
        <a:bodyPr/>
        <a:lstStyle/>
        <a:p>
          <a:endParaRPr lang="en-US"/>
        </a:p>
      </dgm:t>
    </dgm:pt>
    <dgm:pt modelId="{4DBC9CA5-53C8-4AD4-AE24-7AF4C65EF48B}">
      <dgm:prSet custT="1"/>
      <dgm:spPr/>
      <dgm:t>
        <a:bodyPr/>
        <a:lstStyle/>
        <a:p>
          <a:pPr>
            <a:lnSpc>
              <a:spcPct val="100000"/>
            </a:lnSpc>
          </a:pPr>
          <a:r>
            <a:rPr lang="en-US" sz="1000"/>
            <a:t>Isolation</a:t>
          </a:r>
        </a:p>
      </dgm:t>
    </dgm:pt>
    <dgm:pt modelId="{EA5AA44E-D0BE-4D63-9DF6-6CE28E22D50E}" type="parTrans" cxnId="{4FA45D43-7891-496F-8550-ADE7FFD57B13}">
      <dgm:prSet/>
      <dgm:spPr/>
      <dgm:t>
        <a:bodyPr/>
        <a:lstStyle/>
        <a:p>
          <a:endParaRPr lang="en-US"/>
        </a:p>
      </dgm:t>
    </dgm:pt>
    <dgm:pt modelId="{BD2632E6-1A12-454B-80CA-956E8BD01E49}" type="sibTrans" cxnId="{4FA45D43-7891-496F-8550-ADE7FFD57B13}">
      <dgm:prSet/>
      <dgm:spPr/>
      <dgm:t>
        <a:bodyPr/>
        <a:lstStyle/>
        <a:p>
          <a:endParaRPr lang="en-US"/>
        </a:p>
      </dgm:t>
    </dgm:pt>
    <dgm:pt modelId="{47308746-F7F0-4C25-8955-5EFA8F28E2AB}">
      <dgm:prSet custT="1"/>
      <dgm:spPr/>
      <dgm:t>
        <a:bodyPr/>
        <a:lstStyle/>
        <a:p>
          <a:pPr>
            <a:lnSpc>
              <a:spcPct val="100000"/>
            </a:lnSpc>
          </a:pPr>
          <a:r>
            <a:rPr lang="en-US" sz="1000"/>
            <a:t>Absent or decreased recreation</a:t>
          </a:r>
        </a:p>
      </dgm:t>
    </dgm:pt>
    <dgm:pt modelId="{57DF7604-1EBC-47B2-9CF6-49769F5195D7}" type="parTrans" cxnId="{C9C93801-6532-4ECE-84EC-A1FC242BD789}">
      <dgm:prSet/>
      <dgm:spPr/>
      <dgm:t>
        <a:bodyPr/>
        <a:lstStyle/>
        <a:p>
          <a:endParaRPr lang="en-US"/>
        </a:p>
      </dgm:t>
    </dgm:pt>
    <dgm:pt modelId="{BFD379EA-F102-4F86-B50E-205DC8D7F1F1}" type="sibTrans" cxnId="{C9C93801-6532-4ECE-84EC-A1FC242BD789}">
      <dgm:prSet/>
      <dgm:spPr/>
      <dgm:t>
        <a:bodyPr/>
        <a:lstStyle/>
        <a:p>
          <a:endParaRPr lang="en-US"/>
        </a:p>
      </dgm:t>
    </dgm:pt>
    <dgm:pt modelId="{23DF08F1-8DBB-4086-9C7E-5CAB0CE30271}">
      <dgm:prSet custT="1"/>
      <dgm:spPr/>
      <dgm:t>
        <a:bodyPr/>
        <a:lstStyle/>
        <a:p>
          <a:pPr>
            <a:lnSpc>
              <a:spcPct val="100000"/>
            </a:lnSpc>
          </a:pPr>
          <a:r>
            <a:rPr lang="en-US" sz="1000"/>
            <a:t>Healing activities</a:t>
          </a:r>
        </a:p>
      </dgm:t>
    </dgm:pt>
    <dgm:pt modelId="{3532F554-E522-4B91-8E05-CA76FACC2486}" type="parTrans" cxnId="{F23CC406-6EAC-4ECD-A46D-10E7664445B0}">
      <dgm:prSet/>
      <dgm:spPr/>
      <dgm:t>
        <a:bodyPr/>
        <a:lstStyle/>
        <a:p>
          <a:endParaRPr lang="en-US"/>
        </a:p>
      </dgm:t>
    </dgm:pt>
    <dgm:pt modelId="{5417CEAE-F791-47B8-84A8-2872A68B1DF5}" type="sibTrans" cxnId="{F23CC406-6EAC-4ECD-A46D-10E7664445B0}">
      <dgm:prSet/>
      <dgm:spPr/>
      <dgm:t>
        <a:bodyPr/>
        <a:lstStyle/>
        <a:p>
          <a:endParaRPr lang="en-US"/>
        </a:p>
      </dgm:t>
    </dgm:pt>
    <dgm:pt modelId="{E32F3DDF-7FDA-441E-AB95-1481257E48EB}">
      <dgm:prSet custT="1"/>
      <dgm:spPr/>
      <dgm:t>
        <a:bodyPr/>
        <a:lstStyle/>
        <a:p>
          <a:pPr>
            <a:lnSpc>
              <a:spcPct val="100000"/>
            </a:lnSpc>
            <a:defRPr b="1"/>
          </a:pPr>
          <a:r>
            <a:rPr lang="en-US" sz="1250"/>
            <a:t>Culture</a:t>
          </a:r>
        </a:p>
      </dgm:t>
    </dgm:pt>
    <dgm:pt modelId="{568BC783-4188-47BB-AA9F-3B1045270437}" type="parTrans" cxnId="{6BD504A1-EF6E-4EDB-9D55-AD0EF289C0EB}">
      <dgm:prSet/>
      <dgm:spPr/>
      <dgm:t>
        <a:bodyPr/>
        <a:lstStyle/>
        <a:p>
          <a:endParaRPr lang="en-US"/>
        </a:p>
      </dgm:t>
    </dgm:pt>
    <dgm:pt modelId="{5F2C76AB-23B7-412A-BA94-CA0887FA8A77}" type="sibTrans" cxnId="{6BD504A1-EF6E-4EDB-9D55-AD0EF289C0EB}">
      <dgm:prSet/>
      <dgm:spPr/>
      <dgm:t>
        <a:bodyPr/>
        <a:lstStyle/>
        <a:p>
          <a:endParaRPr lang="en-US"/>
        </a:p>
      </dgm:t>
    </dgm:pt>
    <dgm:pt modelId="{38694534-8864-44C7-B640-04B2C07BA41D}">
      <dgm:prSet custT="1"/>
      <dgm:spPr/>
      <dgm:t>
        <a:bodyPr/>
        <a:lstStyle/>
        <a:p>
          <a:pPr>
            <a:lnSpc>
              <a:spcPct val="100000"/>
            </a:lnSpc>
          </a:pPr>
          <a:r>
            <a:rPr lang="en-US" sz="1000"/>
            <a:t>Allowances of pain</a:t>
          </a:r>
        </a:p>
      </dgm:t>
    </dgm:pt>
    <dgm:pt modelId="{8336863E-C80D-47DE-9BEC-226FAEED7735}" type="parTrans" cxnId="{19480D56-10DA-4377-B02C-8BDDA08867C3}">
      <dgm:prSet/>
      <dgm:spPr/>
      <dgm:t>
        <a:bodyPr/>
        <a:lstStyle/>
        <a:p>
          <a:endParaRPr lang="en-US"/>
        </a:p>
      </dgm:t>
    </dgm:pt>
    <dgm:pt modelId="{067132BF-FAB9-4720-A339-DB69CF832E2B}" type="sibTrans" cxnId="{19480D56-10DA-4377-B02C-8BDDA08867C3}">
      <dgm:prSet/>
      <dgm:spPr/>
      <dgm:t>
        <a:bodyPr/>
        <a:lstStyle/>
        <a:p>
          <a:endParaRPr lang="en-US"/>
        </a:p>
      </dgm:t>
    </dgm:pt>
    <dgm:pt modelId="{EA96F667-42E4-4204-A645-DA3A700EDA53}">
      <dgm:prSet custT="1"/>
      <dgm:spPr/>
      <dgm:t>
        <a:bodyPr/>
        <a:lstStyle/>
        <a:p>
          <a:pPr>
            <a:lnSpc>
              <a:spcPct val="100000"/>
            </a:lnSpc>
            <a:defRPr b="1"/>
          </a:pPr>
          <a:r>
            <a:rPr lang="en-US" sz="1250"/>
            <a:t>Spiritual </a:t>
          </a:r>
        </a:p>
      </dgm:t>
    </dgm:pt>
    <dgm:pt modelId="{C48E7A91-9CF1-4051-882E-5C3B543BB434}" type="parTrans" cxnId="{7BC4C466-9BCA-40DA-AB71-063FE0E35D24}">
      <dgm:prSet/>
      <dgm:spPr/>
      <dgm:t>
        <a:bodyPr/>
        <a:lstStyle/>
        <a:p>
          <a:endParaRPr lang="en-US"/>
        </a:p>
      </dgm:t>
    </dgm:pt>
    <dgm:pt modelId="{0DCD0295-C1FC-43AD-B9AA-86448FDBDA6A}" type="sibTrans" cxnId="{7BC4C466-9BCA-40DA-AB71-063FE0E35D24}">
      <dgm:prSet/>
      <dgm:spPr/>
      <dgm:t>
        <a:bodyPr/>
        <a:lstStyle/>
        <a:p>
          <a:endParaRPr lang="en-US"/>
        </a:p>
      </dgm:t>
    </dgm:pt>
    <dgm:pt modelId="{6D066B4E-B466-4097-9DBB-4B86F179680C}">
      <dgm:prSet custT="1"/>
      <dgm:spPr/>
      <dgm:t>
        <a:bodyPr/>
        <a:lstStyle/>
        <a:p>
          <a:pPr>
            <a:lnSpc>
              <a:spcPct val="100000"/>
            </a:lnSpc>
          </a:pPr>
          <a:r>
            <a:rPr lang="en-US" sz="1000"/>
            <a:t>Betrayed or Uplifted</a:t>
          </a:r>
        </a:p>
      </dgm:t>
    </dgm:pt>
    <dgm:pt modelId="{BBD03D1D-9D87-4ED3-9809-E3415E833A3A}" type="parTrans" cxnId="{2C2840C8-2FD0-4D9D-8EA3-E66614B7658A}">
      <dgm:prSet/>
      <dgm:spPr/>
      <dgm:t>
        <a:bodyPr/>
        <a:lstStyle/>
        <a:p>
          <a:endParaRPr lang="en-US"/>
        </a:p>
      </dgm:t>
    </dgm:pt>
    <dgm:pt modelId="{AF912A7C-4C61-448F-AC29-8282F619F39C}" type="sibTrans" cxnId="{2C2840C8-2FD0-4D9D-8EA3-E66614B7658A}">
      <dgm:prSet/>
      <dgm:spPr/>
      <dgm:t>
        <a:bodyPr/>
        <a:lstStyle/>
        <a:p>
          <a:endParaRPr lang="en-US"/>
        </a:p>
      </dgm:t>
    </dgm:pt>
    <dgm:pt modelId="{A4E818EC-E136-4CDF-8359-EE7136BFD593}">
      <dgm:prSet custT="1"/>
      <dgm:spPr/>
      <dgm:t>
        <a:bodyPr/>
        <a:lstStyle/>
        <a:p>
          <a:pPr>
            <a:lnSpc>
              <a:spcPct val="100000"/>
            </a:lnSpc>
          </a:pPr>
          <a:r>
            <a:rPr lang="en-US" sz="1000"/>
            <a:t>Perception of God</a:t>
          </a:r>
        </a:p>
      </dgm:t>
    </dgm:pt>
    <dgm:pt modelId="{6E5E4DAD-3F0A-49D8-B295-3029B8296CDB}" type="parTrans" cxnId="{527FBBE7-C039-47FD-AB2E-D4D0B00BC87B}">
      <dgm:prSet/>
      <dgm:spPr/>
      <dgm:t>
        <a:bodyPr/>
        <a:lstStyle/>
        <a:p>
          <a:endParaRPr lang="en-US"/>
        </a:p>
      </dgm:t>
    </dgm:pt>
    <dgm:pt modelId="{E303DE4A-990F-452C-85F2-4AAEA51DF04F}" type="sibTrans" cxnId="{527FBBE7-C039-47FD-AB2E-D4D0B00BC87B}">
      <dgm:prSet/>
      <dgm:spPr/>
      <dgm:t>
        <a:bodyPr/>
        <a:lstStyle/>
        <a:p>
          <a:endParaRPr lang="en-US"/>
        </a:p>
      </dgm:t>
    </dgm:pt>
    <dgm:pt modelId="{6D44DADC-E47A-4345-B387-B38E326FC254}">
      <dgm:prSet custT="1"/>
      <dgm:spPr/>
      <dgm:t>
        <a:bodyPr/>
        <a:lstStyle/>
        <a:p>
          <a:r>
            <a:rPr lang="en-US" sz="1000"/>
            <a:t>Vengeful or Loving – And Both?</a:t>
          </a:r>
        </a:p>
      </dgm:t>
    </dgm:pt>
    <dgm:pt modelId="{D599B491-78E5-4DBF-A64C-A3E3F943F874}" type="parTrans" cxnId="{DAC54F6A-2451-49C2-98F9-78369089877C}">
      <dgm:prSet/>
      <dgm:spPr/>
      <dgm:t>
        <a:bodyPr/>
        <a:lstStyle/>
        <a:p>
          <a:endParaRPr lang="en-US"/>
        </a:p>
      </dgm:t>
    </dgm:pt>
    <dgm:pt modelId="{03FB1705-0DE2-4801-B9CA-304212D49327}" type="sibTrans" cxnId="{DAC54F6A-2451-49C2-98F9-78369089877C}">
      <dgm:prSet/>
      <dgm:spPr/>
      <dgm:t>
        <a:bodyPr/>
        <a:lstStyle/>
        <a:p>
          <a:endParaRPr lang="en-US"/>
        </a:p>
      </dgm:t>
    </dgm:pt>
    <dgm:pt modelId="{ECC8E27B-8C14-48C9-8B47-6124EDED0B13}">
      <dgm:prSet custT="1"/>
      <dgm:spPr/>
      <dgm:t>
        <a:bodyPr/>
        <a:lstStyle/>
        <a:p>
          <a:pPr>
            <a:lnSpc>
              <a:spcPct val="100000"/>
            </a:lnSpc>
          </a:pPr>
          <a:r>
            <a:rPr lang="en-US" sz="1000"/>
            <a:t>Ask</a:t>
          </a:r>
        </a:p>
      </dgm:t>
    </dgm:pt>
    <dgm:pt modelId="{EC7794D4-AD8E-4C5D-8AFD-8BC5B5BAF27F}" type="parTrans" cxnId="{0A73F425-4BFA-469A-BFD3-5AD1A6F73A18}">
      <dgm:prSet/>
      <dgm:spPr/>
      <dgm:t>
        <a:bodyPr/>
        <a:lstStyle/>
        <a:p>
          <a:endParaRPr lang="en-US"/>
        </a:p>
      </dgm:t>
    </dgm:pt>
    <dgm:pt modelId="{A591CB59-9F18-436E-B35E-EB5D02552AF5}" type="sibTrans" cxnId="{0A73F425-4BFA-469A-BFD3-5AD1A6F73A18}">
      <dgm:prSet/>
      <dgm:spPr/>
      <dgm:t>
        <a:bodyPr/>
        <a:lstStyle/>
        <a:p>
          <a:endParaRPr lang="en-US"/>
        </a:p>
      </dgm:t>
    </dgm:pt>
    <dgm:pt modelId="{90553969-29D1-4685-A9F4-567CCE847846}" type="pres">
      <dgm:prSet presAssocID="{D98E9F61-23C6-4A66-91F0-E56BBD850CDA}" presName="root" presStyleCnt="0">
        <dgm:presLayoutVars>
          <dgm:dir/>
          <dgm:resizeHandles val="exact"/>
        </dgm:presLayoutVars>
      </dgm:prSet>
      <dgm:spPr/>
      <dgm:t>
        <a:bodyPr/>
        <a:lstStyle/>
        <a:p>
          <a:endParaRPr lang="en-US"/>
        </a:p>
      </dgm:t>
    </dgm:pt>
    <dgm:pt modelId="{82A6C45E-BF93-4E06-B10E-A7C78385A8C4}" type="pres">
      <dgm:prSet presAssocID="{8949DA48-DC4E-4D9D-86C6-284B6532C302}" presName="compNode" presStyleCnt="0"/>
      <dgm:spPr/>
    </dgm:pt>
    <dgm:pt modelId="{9E69D9A6-F186-43F7-B09D-F0765EA88B51}" type="pres">
      <dgm:prSet presAssocID="{8949DA48-DC4E-4D9D-86C6-284B6532C302}" presName="iconRect" presStyleLbl="node1" presStyleIdx="0" presStyleCnt="5"/>
      <dgm:spPr>
        <a:blipFill>
          <a:blip xmlns:r="http://schemas.openxmlformats.org/officeDocument/2006/relationships" r:embed="rId1">
            <a:duotone>
              <a:prstClr val="black"/>
              <a:srgbClr val="919195">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0EA01BF4-F2B0-4E75-B309-79ABB4F7BFB0}" type="pres">
      <dgm:prSet presAssocID="{8949DA48-DC4E-4D9D-86C6-284B6532C302}" presName="iconSpace" presStyleCnt="0"/>
      <dgm:spPr/>
    </dgm:pt>
    <dgm:pt modelId="{40EFFF43-DEB1-460D-BF24-D1E1E22E96E9}" type="pres">
      <dgm:prSet presAssocID="{8949DA48-DC4E-4D9D-86C6-284B6532C302}" presName="parTx" presStyleLbl="revTx" presStyleIdx="0" presStyleCnt="10">
        <dgm:presLayoutVars>
          <dgm:chMax val="0"/>
          <dgm:chPref val="0"/>
        </dgm:presLayoutVars>
      </dgm:prSet>
      <dgm:spPr/>
      <dgm:t>
        <a:bodyPr/>
        <a:lstStyle/>
        <a:p>
          <a:endParaRPr lang="en-US"/>
        </a:p>
      </dgm:t>
    </dgm:pt>
    <dgm:pt modelId="{AF32A43B-FBB2-4739-92DE-E66A12D5677C}" type="pres">
      <dgm:prSet presAssocID="{8949DA48-DC4E-4D9D-86C6-284B6532C302}" presName="txSpace" presStyleCnt="0"/>
      <dgm:spPr/>
    </dgm:pt>
    <dgm:pt modelId="{6F30265C-AC83-47CC-B68E-B0B0309F3DB8}" type="pres">
      <dgm:prSet presAssocID="{8949DA48-DC4E-4D9D-86C6-284B6532C302}" presName="desTx" presStyleLbl="revTx" presStyleIdx="1" presStyleCnt="10" custLinFactNeighborX="-823" custLinFactNeighborY="-12451">
        <dgm:presLayoutVars/>
      </dgm:prSet>
      <dgm:spPr/>
      <dgm:t>
        <a:bodyPr/>
        <a:lstStyle/>
        <a:p>
          <a:endParaRPr lang="en-US"/>
        </a:p>
      </dgm:t>
    </dgm:pt>
    <dgm:pt modelId="{4EF62543-32AE-4B1A-9E5D-F4EB8978EEFC}" type="pres">
      <dgm:prSet presAssocID="{FA91C7CF-F179-435B-8369-0D882FE1878C}" presName="sibTrans" presStyleCnt="0"/>
      <dgm:spPr/>
    </dgm:pt>
    <dgm:pt modelId="{816831B8-156C-4BFF-9CE7-FB710850EEC8}" type="pres">
      <dgm:prSet presAssocID="{E29F5DAB-2D77-42DA-A866-B810CA5896A2}" presName="compNode" presStyleCnt="0"/>
      <dgm:spPr/>
    </dgm:pt>
    <dgm:pt modelId="{1E0C8850-64B7-455D-B5F0-DD900BDB6ABB}" type="pres">
      <dgm:prSet presAssocID="{E29F5DAB-2D77-42DA-A866-B810CA5896A2}" presName="iconRect" presStyleLbl="node1" presStyleIdx="1" presStyleCnt="5"/>
      <dgm:spPr>
        <a:blipFill>
          <a:blip xmlns:r="http://schemas.openxmlformats.org/officeDocument/2006/relationships" r:embed="rId3">
            <a:duotone>
              <a:prstClr val="black"/>
              <a:srgbClr val="919195">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7BB038A2-DA55-4E42-B2B9-87635D52BDBC}" type="pres">
      <dgm:prSet presAssocID="{E29F5DAB-2D77-42DA-A866-B810CA5896A2}" presName="iconSpace" presStyleCnt="0"/>
      <dgm:spPr/>
    </dgm:pt>
    <dgm:pt modelId="{E0580B53-5296-4E38-8090-E5EC08146A7F}" type="pres">
      <dgm:prSet presAssocID="{E29F5DAB-2D77-42DA-A866-B810CA5896A2}" presName="parTx" presStyleLbl="revTx" presStyleIdx="2" presStyleCnt="10">
        <dgm:presLayoutVars>
          <dgm:chMax val="0"/>
          <dgm:chPref val="0"/>
        </dgm:presLayoutVars>
      </dgm:prSet>
      <dgm:spPr/>
      <dgm:t>
        <a:bodyPr/>
        <a:lstStyle/>
        <a:p>
          <a:endParaRPr lang="en-US"/>
        </a:p>
      </dgm:t>
    </dgm:pt>
    <dgm:pt modelId="{EE598FA8-8B57-4B54-8A13-E4233B1244F5}" type="pres">
      <dgm:prSet presAssocID="{E29F5DAB-2D77-42DA-A866-B810CA5896A2}" presName="txSpace" presStyleCnt="0"/>
      <dgm:spPr/>
    </dgm:pt>
    <dgm:pt modelId="{CBB2BD3A-B474-427E-8850-D9D491E24EE7}" type="pres">
      <dgm:prSet presAssocID="{E29F5DAB-2D77-42DA-A866-B810CA5896A2}" presName="desTx" presStyleLbl="revTx" presStyleIdx="3" presStyleCnt="10">
        <dgm:presLayoutVars/>
      </dgm:prSet>
      <dgm:spPr/>
      <dgm:t>
        <a:bodyPr/>
        <a:lstStyle/>
        <a:p>
          <a:endParaRPr lang="en-US"/>
        </a:p>
      </dgm:t>
    </dgm:pt>
    <dgm:pt modelId="{6526B272-46EA-4DA2-A3E6-EA62BF496A8B}" type="pres">
      <dgm:prSet presAssocID="{666E2C5A-04BC-4ACC-A5EB-D6E0E5EC9944}" presName="sibTrans" presStyleCnt="0"/>
      <dgm:spPr/>
    </dgm:pt>
    <dgm:pt modelId="{5F8508CB-9A44-4EFA-A5FD-D0B680F24421}" type="pres">
      <dgm:prSet presAssocID="{6C3454D1-D77A-43B2-945A-5B3E6DBBEE28}" presName="compNode" presStyleCnt="0"/>
      <dgm:spPr/>
    </dgm:pt>
    <dgm:pt modelId="{42C612A2-6F9E-4FAA-9321-380567639F63}" type="pres">
      <dgm:prSet presAssocID="{6C3454D1-D77A-43B2-945A-5B3E6DBBEE28}" presName="iconRect" presStyleLbl="node1" presStyleIdx="2" presStyleCnt="5"/>
      <dgm:spPr>
        <a:blipFill>
          <a:blip xmlns:r="http://schemas.openxmlformats.org/officeDocument/2006/relationships" r:embed="rId5">
            <a:duotone>
              <a:prstClr val="black"/>
              <a:srgbClr val="919195">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ke"/>
        </a:ext>
      </dgm:extLst>
    </dgm:pt>
    <dgm:pt modelId="{07611649-ECFA-4293-B4C4-06FAEE723269}" type="pres">
      <dgm:prSet presAssocID="{6C3454D1-D77A-43B2-945A-5B3E6DBBEE28}" presName="iconSpace" presStyleCnt="0"/>
      <dgm:spPr/>
    </dgm:pt>
    <dgm:pt modelId="{1AC18F87-C45A-4C61-AFE1-BE3FB8EDDDA5}" type="pres">
      <dgm:prSet presAssocID="{6C3454D1-D77A-43B2-945A-5B3E6DBBEE28}" presName="parTx" presStyleLbl="revTx" presStyleIdx="4" presStyleCnt="10">
        <dgm:presLayoutVars>
          <dgm:chMax val="0"/>
          <dgm:chPref val="0"/>
        </dgm:presLayoutVars>
      </dgm:prSet>
      <dgm:spPr/>
      <dgm:t>
        <a:bodyPr/>
        <a:lstStyle/>
        <a:p>
          <a:endParaRPr lang="en-US"/>
        </a:p>
      </dgm:t>
    </dgm:pt>
    <dgm:pt modelId="{C6FAABDE-9C10-4196-919E-8A2CFDB41814}" type="pres">
      <dgm:prSet presAssocID="{6C3454D1-D77A-43B2-945A-5B3E6DBBEE28}" presName="txSpace" presStyleCnt="0"/>
      <dgm:spPr/>
    </dgm:pt>
    <dgm:pt modelId="{2947BD25-D470-4E9E-B37F-A4008C1F4A53}" type="pres">
      <dgm:prSet presAssocID="{6C3454D1-D77A-43B2-945A-5B3E6DBBEE28}" presName="desTx" presStyleLbl="revTx" presStyleIdx="5" presStyleCnt="10">
        <dgm:presLayoutVars/>
      </dgm:prSet>
      <dgm:spPr/>
      <dgm:t>
        <a:bodyPr/>
        <a:lstStyle/>
        <a:p>
          <a:endParaRPr lang="en-US"/>
        </a:p>
      </dgm:t>
    </dgm:pt>
    <dgm:pt modelId="{7C3CC2B8-8FFC-43D7-A43F-BE590B0B2CE4}" type="pres">
      <dgm:prSet presAssocID="{E76C6CDC-C248-429A-B840-B943D0B3BD8A}" presName="sibTrans" presStyleCnt="0"/>
      <dgm:spPr/>
    </dgm:pt>
    <dgm:pt modelId="{CDD90758-C39F-42E3-916E-5D2E175F71F7}" type="pres">
      <dgm:prSet presAssocID="{E32F3DDF-7FDA-441E-AB95-1481257E48EB}" presName="compNode" presStyleCnt="0"/>
      <dgm:spPr/>
    </dgm:pt>
    <dgm:pt modelId="{A9476B20-3494-47C6-9DB6-054241DDA080}" type="pres">
      <dgm:prSet presAssocID="{E32F3DDF-7FDA-441E-AB95-1481257E48EB}" presName="iconRect" presStyleLbl="node1" presStyleIdx="3" presStyleCnt="5"/>
      <dgm:spPr>
        <a:blipFill>
          <a:blip xmlns:r="http://schemas.openxmlformats.org/officeDocument/2006/relationships" r:embed="rId7">
            <a:duotone>
              <a:prstClr val="black"/>
              <a:srgbClr val="919195">
                <a:tint val="45000"/>
                <a:satMod val="400000"/>
              </a:srgbClr>
            </a:duotone>
            <a:extLs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p compass"/>
        </a:ext>
      </dgm:extLst>
    </dgm:pt>
    <dgm:pt modelId="{43AB8526-9F5B-43C5-9CD2-97B6D9DCCD29}" type="pres">
      <dgm:prSet presAssocID="{E32F3DDF-7FDA-441E-AB95-1481257E48EB}" presName="iconSpace" presStyleCnt="0"/>
      <dgm:spPr/>
    </dgm:pt>
    <dgm:pt modelId="{23F4251A-EEFD-411C-AC85-F148675CC40E}" type="pres">
      <dgm:prSet presAssocID="{E32F3DDF-7FDA-441E-AB95-1481257E48EB}" presName="parTx" presStyleLbl="revTx" presStyleIdx="6" presStyleCnt="10">
        <dgm:presLayoutVars>
          <dgm:chMax val="0"/>
          <dgm:chPref val="0"/>
        </dgm:presLayoutVars>
      </dgm:prSet>
      <dgm:spPr/>
      <dgm:t>
        <a:bodyPr/>
        <a:lstStyle/>
        <a:p>
          <a:endParaRPr lang="en-US"/>
        </a:p>
      </dgm:t>
    </dgm:pt>
    <dgm:pt modelId="{65E6D0C0-CB9A-44B8-AF6C-15598210ACE9}" type="pres">
      <dgm:prSet presAssocID="{E32F3DDF-7FDA-441E-AB95-1481257E48EB}" presName="txSpace" presStyleCnt="0"/>
      <dgm:spPr/>
    </dgm:pt>
    <dgm:pt modelId="{A5699F7F-5CA7-4C62-94B6-EEC683A1AB1E}" type="pres">
      <dgm:prSet presAssocID="{E32F3DDF-7FDA-441E-AB95-1481257E48EB}" presName="desTx" presStyleLbl="revTx" presStyleIdx="7" presStyleCnt="10">
        <dgm:presLayoutVars/>
      </dgm:prSet>
      <dgm:spPr/>
      <dgm:t>
        <a:bodyPr/>
        <a:lstStyle/>
        <a:p>
          <a:endParaRPr lang="en-US"/>
        </a:p>
      </dgm:t>
    </dgm:pt>
    <dgm:pt modelId="{AE279D89-1359-4487-B7AD-06683CCCD60D}" type="pres">
      <dgm:prSet presAssocID="{5F2C76AB-23B7-412A-BA94-CA0887FA8A77}" presName="sibTrans" presStyleCnt="0"/>
      <dgm:spPr/>
    </dgm:pt>
    <dgm:pt modelId="{D70C8BD1-F851-4B6D-AFFC-F47AE8D11FA3}" type="pres">
      <dgm:prSet presAssocID="{EA96F667-42E4-4204-A645-DA3A700EDA53}" presName="compNode" presStyleCnt="0"/>
      <dgm:spPr/>
    </dgm:pt>
    <dgm:pt modelId="{A2CA71FB-EF08-4DB2-A1DD-948D9374626F}" type="pres">
      <dgm:prSet presAssocID="{EA96F667-42E4-4204-A645-DA3A700EDA53}" presName="iconRect" presStyleLbl="node1" presStyleIdx="4" presStyleCnt="5"/>
      <dgm:spPr>
        <a:blipFill>
          <a:blip xmlns:r="http://schemas.openxmlformats.org/officeDocument/2006/relationships" r:embed="rId9">
            <a:duotone>
              <a:prstClr val="black"/>
              <a:srgbClr val="919195">
                <a:tint val="45000"/>
                <a:satMod val="400000"/>
              </a:srgbClr>
            </a:duotone>
            <a:extLst>
              <a:ext uri="{96DAC541-7B7A-43D3-8B79-37D633B846F1}">
                <asvg:svgBlip xmlns=""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pen book"/>
        </a:ext>
      </dgm:extLst>
    </dgm:pt>
    <dgm:pt modelId="{4DF9E286-1178-4AB6-91BA-5996FB4387D1}" type="pres">
      <dgm:prSet presAssocID="{EA96F667-42E4-4204-A645-DA3A700EDA53}" presName="iconSpace" presStyleCnt="0"/>
      <dgm:spPr/>
    </dgm:pt>
    <dgm:pt modelId="{16C6BE5F-F615-4371-8D67-477D07F918FA}" type="pres">
      <dgm:prSet presAssocID="{EA96F667-42E4-4204-A645-DA3A700EDA53}" presName="parTx" presStyleLbl="revTx" presStyleIdx="8" presStyleCnt="10">
        <dgm:presLayoutVars>
          <dgm:chMax val="0"/>
          <dgm:chPref val="0"/>
        </dgm:presLayoutVars>
      </dgm:prSet>
      <dgm:spPr/>
      <dgm:t>
        <a:bodyPr/>
        <a:lstStyle/>
        <a:p>
          <a:endParaRPr lang="en-US"/>
        </a:p>
      </dgm:t>
    </dgm:pt>
    <dgm:pt modelId="{5F139D11-B7B9-4AA5-BE8E-3E0A5EE4B402}" type="pres">
      <dgm:prSet presAssocID="{EA96F667-42E4-4204-A645-DA3A700EDA53}" presName="txSpace" presStyleCnt="0"/>
      <dgm:spPr/>
    </dgm:pt>
    <dgm:pt modelId="{7D445980-F56D-4458-A48C-076BC6187D28}" type="pres">
      <dgm:prSet presAssocID="{EA96F667-42E4-4204-A645-DA3A700EDA53}" presName="desTx" presStyleLbl="revTx" presStyleIdx="9" presStyleCnt="10">
        <dgm:presLayoutVars/>
      </dgm:prSet>
      <dgm:spPr/>
      <dgm:t>
        <a:bodyPr/>
        <a:lstStyle/>
        <a:p>
          <a:endParaRPr lang="en-US"/>
        </a:p>
      </dgm:t>
    </dgm:pt>
  </dgm:ptLst>
  <dgm:cxnLst>
    <dgm:cxn modelId="{527FBBE7-C039-47FD-AB2E-D4D0B00BC87B}" srcId="{EA96F667-42E4-4204-A645-DA3A700EDA53}" destId="{A4E818EC-E136-4CDF-8359-EE7136BFD593}" srcOrd="1" destOrd="0" parTransId="{6E5E4DAD-3F0A-49D8-B295-3029B8296CDB}" sibTransId="{E303DE4A-990F-452C-85F2-4AAEA51DF04F}"/>
    <dgm:cxn modelId="{0A73F425-4BFA-469A-BFD3-5AD1A6F73A18}" srcId="{EA96F667-42E4-4204-A645-DA3A700EDA53}" destId="{ECC8E27B-8C14-48C9-8B47-6124EDED0B13}" srcOrd="3" destOrd="0" parTransId="{EC7794D4-AD8E-4C5D-8AFD-8BC5B5BAF27F}" sibTransId="{A591CB59-9F18-436E-B35E-EB5D02552AF5}"/>
    <dgm:cxn modelId="{A8CBF9B1-AC6E-4922-821A-95662152731C}" type="presOf" srcId="{D98E9F61-23C6-4A66-91F0-E56BBD850CDA}" destId="{90553969-29D1-4685-A9F4-567CCE847846}" srcOrd="0" destOrd="0" presId="urn:microsoft.com/office/officeart/2018/5/layout/CenteredIconLabelDescriptionList"/>
    <dgm:cxn modelId="{19480D56-10DA-4377-B02C-8BDDA08867C3}" srcId="{E32F3DDF-7FDA-441E-AB95-1481257E48EB}" destId="{38694534-8864-44C7-B640-04B2C07BA41D}" srcOrd="0" destOrd="0" parTransId="{8336863E-C80D-47DE-9BEC-226FAEED7735}" sibTransId="{067132BF-FAB9-4720-A339-DB69CF832E2B}"/>
    <dgm:cxn modelId="{AEDDE315-EE86-4E74-ACAE-1A7710C11680}" type="presOf" srcId="{FB644156-44C2-485B-8387-2F6AFD813561}" destId="{6F30265C-AC83-47CC-B68E-B0B0309F3DB8}" srcOrd="0" destOrd="1" presId="urn:microsoft.com/office/officeart/2018/5/layout/CenteredIconLabelDescriptionList"/>
    <dgm:cxn modelId="{771CB1F5-DC4B-463C-9597-F5D52BE774B2}" type="presOf" srcId="{6D066B4E-B466-4097-9DBB-4B86F179680C}" destId="{7D445980-F56D-4458-A48C-076BC6187D28}" srcOrd="0" destOrd="0" presId="urn:microsoft.com/office/officeart/2018/5/layout/CenteredIconLabelDescriptionList"/>
    <dgm:cxn modelId="{B1EEE27C-CB16-41D9-8D22-E0E6383E7A59}" type="presOf" srcId="{4DBC9CA5-53C8-4AD4-AE24-7AF4C65EF48B}" destId="{2947BD25-D470-4E9E-B37F-A4008C1F4A53}" srcOrd="0" destOrd="0" presId="urn:microsoft.com/office/officeart/2018/5/layout/CenteredIconLabelDescriptionList"/>
    <dgm:cxn modelId="{4FA45D43-7891-496F-8550-ADE7FFD57B13}" srcId="{6C3454D1-D77A-43B2-945A-5B3E6DBBEE28}" destId="{4DBC9CA5-53C8-4AD4-AE24-7AF4C65EF48B}" srcOrd="0" destOrd="0" parTransId="{EA5AA44E-D0BE-4D63-9DF6-6CE28E22D50E}" sibTransId="{BD2632E6-1A12-454B-80CA-956E8BD01E49}"/>
    <dgm:cxn modelId="{C9C93801-6532-4ECE-84EC-A1FC242BD789}" srcId="{6C3454D1-D77A-43B2-945A-5B3E6DBBEE28}" destId="{47308746-F7F0-4C25-8955-5EFA8F28E2AB}" srcOrd="1" destOrd="0" parTransId="{57DF7604-1EBC-47B2-9CF6-49769F5195D7}" sibTransId="{BFD379EA-F102-4F86-B50E-205DC8D7F1F1}"/>
    <dgm:cxn modelId="{97ECFA97-E8B4-47E7-8601-1161BB2FA49E}" srcId="{8949DA48-DC4E-4D9D-86C6-284B6532C302}" destId="{FB644156-44C2-485B-8387-2F6AFD813561}" srcOrd="1" destOrd="0" parTransId="{60539270-EA77-42D2-8D60-CE1060786BDE}" sibTransId="{3C8AA7FC-A807-4174-B410-0E348007C366}"/>
    <dgm:cxn modelId="{A95083A5-7CB2-4ED9-B6B1-923DDD866154}" type="presOf" srcId="{6C3454D1-D77A-43B2-945A-5B3E6DBBEE28}" destId="{1AC18F87-C45A-4C61-AFE1-BE3FB8EDDDA5}" srcOrd="0" destOrd="0" presId="urn:microsoft.com/office/officeart/2018/5/layout/CenteredIconLabelDescriptionList"/>
    <dgm:cxn modelId="{DAC54F6A-2451-49C2-98F9-78369089877C}" srcId="{EA96F667-42E4-4204-A645-DA3A700EDA53}" destId="{6D44DADC-E47A-4345-B387-B38E326FC254}" srcOrd="2" destOrd="0" parTransId="{D599B491-78E5-4DBF-A64C-A3E3F943F874}" sibTransId="{03FB1705-0DE2-4801-B9CA-304212D49327}"/>
    <dgm:cxn modelId="{8C68DE12-7630-4AB1-948B-B0C37579350B}" type="presOf" srcId="{23DF08F1-8DBB-4086-9C7E-5CAB0CE30271}" destId="{2947BD25-D470-4E9E-B37F-A4008C1F4A53}" srcOrd="0" destOrd="2" presId="urn:microsoft.com/office/officeart/2018/5/layout/CenteredIconLabelDescriptionList"/>
    <dgm:cxn modelId="{E1044348-B6C2-4ED3-A0D1-FCAC299CAAF4}" type="presOf" srcId="{6D44DADC-E47A-4345-B387-B38E326FC254}" destId="{7D445980-F56D-4458-A48C-076BC6187D28}" srcOrd="0" destOrd="2" presId="urn:microsoft.com/office/officeart/2018/5/layout/CenteredIconLabelDescriptionList"/>
    <dgm:cxn modelId="{23001E8B-B0D9-4603-9A81-F9A65679B321}" type="presOf" srcId="{A4E818EC-E136-4CDF-8359-EE7136BFD593}" destId="{7D445980-F56D-4458-A48C-076BC6187D28}" srcOrd="0" destOrd="1" presId="urn:microsoft.com/office/officeart/2018/5/layout/CenteredIconLabelDescriptionList"/>
    <dgm:cxn modelId="{A3373EFF-F5CA-46F8-A244-B511C866E940}" type="presOf" srcId="{709729E0-3ACB-4E78-A64F-96E362465C48}" destId="{6F30265C-AC83-47CC-B68E-B0B0309F3DB8}" srcOrd="0" destOrd="0" presId="urn:microsoft.com/office/officeart/2018/5/layout/CenteredIconLabelDescriptionList"/>
    <dgm:cxn modelId="{2C2840C8-2FD0-4D9D-8EA3-E66614B7658A}" srcId="{EA96F667-42E4-4204-A645-DA3A700EDA53}" destId="{6D066B4E-B466-4097-9DBB-4B86F179680C}" srcOrd="0" destOrd="0" parTransId="{BBD03D1D-9D87-4ED3-9809-E3415E833A3A}" sibTransId="{AF912A7C-4C61-448F-AC29-8282F619F39C}"/>
    <dgm:cxn modelId="{6BD504A1-EF6E-4EDB-9D55-AD0EF289C0EB}" srcId="{D98E9F61-23C6-4A66-91F0-E56BBD850CDA}" destId="{E32F3DDF-7FDA-441E-AB95-1481257E48EB}" srcOrd="3" destOrd="0" parTransId="{568BC783-4188-47BB-AA9F-3B1045270437}" sibTransId="{5F2C76AB-23B7-412A-BA94-CA0887FA8A77}"/>
    <dgm:cxn modelId="{F804DAE2-982F-4DA7-994F-901A55C9C4D7}" srcId="{D98E9F61-23C6-4A66-91F0-E56BBD850CDA}" destId="{E29F5DAB-2D77-42DA-A866-B810CA5896A2}" srcOrd="1" destOrd="0" parTransId="{03EAB45B-8F3A-4E30-8D7E-CEA92D1FC511}" sibTransId="{666E2C5A-04BC-4ACC-A5EB-D6E0E5EC9944}"/>
    <dgm:cxn modelId="{C21DCC4B-3506-4DC4-93A3-530B4C5BC06E}" type="presOf" srcId="{E32F3DDF-7FDA-441E-AB95-1481257E48EB}" destId="{23F4251A-EEFD-411C-AC85-F148675CC40E}" srcOrd="0" destOrd="0" presId="urn:microsoft.com/office/officeart/2018/5/layout/CenteredIconLabelDescriptionList"/>
    <dgm:cxn modelId="{F23CC406-6EAC-4ECD-A46D-10E7664445B0}" srcId="{6C3454D1-D77A-43B2-945A-5B3E6DBBEE28}" destId="{23DF08F1-8DBB-4086-9C7E-5CAB0CE30271}" srcOrd="2" destOrd="0" parTransId="{3532F554-E522-4B91-8E05-CA76FACC2486}" sibTransId="{5417CEAE-F791-47B8-84A8-2872A68B1DF5}"/>
    <dgm:cxn modelId="{19C0141D-1CB8-40B3-BC70-2F9A1EE7DC66}" type="presOf" srcId="{38694534-8864-44C7-B640-04B2C07BA41D}" destId="{A5699F7F-5CA7-4C62-94B6-EEC683A1AB1E}" srcOrd="0" destOrd="0" presId="urn:microsoft.com/office/officeart/2018/5/layout/CenteredIconLabelDescriptionList"/>
    <dgm:cxn modelId="{2A00361A-A08E-4C2A-BBB6-B890EF45467B}" type="presOf" srcId="{8949DA48-DC4E-4D9D-86C6-284B6532C302}" destId="{40EFFF43-DEB1-460D-BF24-D1E1E22E96E9}" srcOrd="0" destOrd="0" presId="urn:microsoft.com/office/officeart/2018/5/layout/CenteredIconLabelDescriptionList"/>
    <dgm:cxn modelId="{7BC4C466-9BCA-40DA-AB71-063FE0E35D24}" srcId="{D98E9F61-23C6-4A66-91F0-E56BBD850CDA}" destId="{EA96F667-42E4-4204-A645-DA3A700EDA53}" srcOrd="4" destOrd="0" parTransId="{C48E7A91-9CF1-4051-882E-5C3B543BB434}" sibTransId="{0DCD0295-C1FC-43AD-B9AA-86448FDBDA6A}"/>
    <dgm:cxn modelId="{6BF969A3-D385-48B5-BD4B-160ABC63CCCC}" type="presOf" srcId="{EA96F667-42E4-4204-A645-DA3A700EDA53}" destId="{16C6BE5F-F615-4371-8D67-477D07F918FA}" srcOrd="0" destOrd="0" presId="urn:microsoft.com/office/officeart/2018/5/layout/CenteredIconLabelDescriptionList"/>
    <dgm:cxn modelId="{B2D51344-3AF9-4E05-8D5F-176242494087}" srcId="{8949DA48-DC4E-4D9D-86C6-284B6532C302}" destId="{709729E0-3ACB-4E78-A64F-96E362465C48}" srcOrd="0" destOrd="0" parTransId="{844F507D-E36A-4064-9C75-4C491BB6B004}" sibTransId="{162790ED-B2BD-4C37-94DB-2F27839735CB}"/>
    <dgm:cxn modelId="{F68C5CA2-14F2-4265-9FB2-FF71D24DE218}" type="presOf" srcId="{47308746-F7F0-4C25-8955-5EFA8F28E2AB}" destId="{2947BD25-D470-4E9E-B37F-A4008C1F4A53}" srcOrd="0" destOrd="1" presId="urn:microsoft.com/office/officeart/2018/5/layout/CenteredIconLabelDescriptionList"/>
    <dgm:cxn modelId="{4770A2AD-1751-47AB-B63A-D197B7067DB3}" type="presOf" srcId="{CA23CC84-4B2A-4672-9BE8-D536ABDECD5D}" destId="{CBB2BD3A-B474-427E-8850-D9D491E24EE7}" srcOrd="0" destOrd="0" presId="urn:microsoft.com/office/officeart/2018/5/layout/CenteredIconLabelDescriptionList"/>
    <dgm:cxn modelId="{03440E75-D277-4E39-ADD3-B253463693E7}" srcId="{E29F5DAB-2D77-42DA-A866-B810CA5896A2}" destId="{CA23CC84-4B2A-4672-9BE8-D536ABDECD5D}" srcOrd="0" destOrd="0" parTransId="{8BBE1133-AB6F-4980-A969-66288CDF77C3}" sibTransId="{8BC4F522-C5C4-4B87-B772-4662FC4BC5CC}"/>
    <dgm:cxn modelId="{012D677C-23B2-4A5D-8093-EB15F5B15F23}" srcId="{D98E9F61-23C6-4A66-91F0-E56BBD850CDA}" destId="{8949DA48-DC4E-4D9D-86C6-284B6532C302}" srcOrd="0" destOrd="0" parTransId="{0D99CC2F-F8E9-4B48-BECE-7A2BA0EC3857}" sibTransId="{FA91C7CF-F179-435B-8369-0D882FE1878C}"/>
    <dgm:cxn modelId="{3958DBBB-4B05-4C00-98AC-CEB19F60CB97}" srcId="{D98E9F61-23C6-4A66-91F0-E56BBD850CDA}" destId="{6C3454D1-D77A-43B2-945A-5B3E6DBBEE28}" srcOrd="2" destOrd="0" parTransId="{D193A5DA-BE7D-48F5-885C-5DF41A6426B2}" sibTransId="{E76C6CDC-C248-429A-B840-B943D0B3BD8A}"/>
    <dgm:cxn modelId="{C096112C-BF62-4601-A64A-CED42FC521CA}" type="presOf" srcId="{ECC8E27B-8C14-48C9-8B47-6124EDED0B13}" destId="{7D445980-F56D-4458-A48C-076BC6187D28}" srcOrd="0" destOrd="3" presId="urn:microsoft.com/office/officeart/2018/5/layout/CenteredIconLabelDescriptionList"/>
    <dgm:cxn modelId="{B37ADCB8-64E8-4D40-AC86-423334165AB4}" type="presOf" srcId="{E29F5DAB-2D77-42DA-A866-B810CA5896A2}" destId="{E0580B53-5296-4E38-8090-E5EC08146A7F}" srcOrd="0" destOrd="0" presId="urn:microsoft.com/office/officeart/2018/5/layout/CenteredIconLabelDescriptionList"/>
    <dgm:cxn modelId="{1EC401DF-94C0-4FBB-A625-805A63050792}" type="presParOf" srcId="{90553969-29D1-4685-A9F4-567CCE847846}" destId="{82A6C45E-BF93-4E06-B10E-A7C78385A8C4}" srcOrd="0" destOrd="0" presId="urn:microsoft.com/office/officeart/2018/5/layout/CenteredIconLabelDescriptionList"/>
    <dgm:cxn modelId="{67E04410-37DB-4BCB-9CC2-ED6FD6D6710C}" type="presParOf" srcId="{82A6C45E-BF93-4E06-B10E-A7C78385A8C4}" destId="{9E69D9A6-F186-43F7-B09D-F0765EA88B51}" srcOrd="0" destOrd="0" presId="urn:microsoft.com/office/officeart/2018/5/layout/CenteredIconLabelDescriptionList"/>
    <dgm:cxn modelId="{A0E5C3EF-B449-4765-B3FB-15C42C8DB624}" type="presParOf" srcId="{82A6C45E-BF93-4E06-B10E-A7C78385A8C4}" destId="{0EA01BF4-F2B0-4E75-B309-79ABB4F7BFB0}" srcOrd="1" destOrd="0" presId="urn:microsoft.com/office/officeart/2018/5/layout/CenteredIconLabelDescriptionList"/>
    <dgm:cxn modelId="{4C6DE64B-F7E5-41FE-91CD-BFE8DDE51436}" type="presParOf" srcId="{82A6C45E-BF93-4E06-B10E-A7C78385A8C4}" destId="{40EFFF43-DEB1-460D-BF24-D1E1E22E96E9}" srcOrd="2" destOrd="0" presId="urn:microsoft.com/office/officeart/2018/5/layout/CenteredIconLabelDescriptionList"/>
    <dgm:cxn modelId="{284D4ABB-1035-45FB-9E64-1BC5C2EFE093}" type="presParOf" srcId="{82A6C45E-BF93-4E06-B10E-A7C78385A8C4}" destId="{AF32A43B-FBB2-4739-92DE-E66A12D5677C}" srcOrd="3" destOrd="0" presId="urn:microsoft.com/office/officeart/2018/5/layout/CenteredIconLabelDescriptionList"/>
    <dgm:cxn modelId="{CA30B5A2-DF43-487D-813E-1D20B3994C8B}" type="presParOf" srcId="{82A6C45E-BF93-4E06-B10E-A7C78385A8C4}" destId="{6F30265C-AC83-47CC-B68E-B0B0309F3DB8}" srcOrd="4" destOrd="0" presId="urn:microsoft.com/office/officeart/2018/5/layout/CenteredIconLabelDescriptionList"/>
    <dgm:cxn modelId="{D9D5CD90-275A-4E45-8204-3FA1A8A93ED1}" type="presParOf" srcId="{90553969-29D1-4685-A9F4-567CCE847846}" destId="{4EF62543-32AE-4B1A-9E5D-F4EB8978EEFC}" srcOrd="1" destOrd="0" presId="urn:microsoft.com/office/officeart/2018/5/layout/CenteredIconLabelDescriptionList"/>
    <dgm:cxn modelId="{5B968B5A-685C-4788-9094-470E6E7C076B}" type="presParOf" srcId="{90553969-29D1-4685-A9F4-567CCE847846}" destId="{816831B8-156C-4BFF-9CE7-FB710850EEC8}" srcOrd="2" destOrd="0" presId="urn:microsoft.com/office/officeart/2018/5/layout/CenteredIconLabelDescriptionList"/>
    <dgm:cxn modelId="{1FF0D25F-F6F6-40B0-890A-FBF66D74A987}" type="presParOf" srcId="{816831B8-156C-4BFF-9CE7-FB710850EEC8}" destId="{1E0C8850-64B7-455D-B5F0-DD900BDB6ABB}" srcOrd="0" destOrd="0" presId="urn:microsoft.com/office/officeart/2018/5/layout/CenteredIconLabelDescriptionList"/>
    <dgm:cxn modelId="{025D5089-3B70-47D6-BD88-EF924FCCFAAC}" type="presParOf" srcId="{816831B8-156C-4BFF-9CE7-FB710850EEC8}" destId="{7BB038A2-DA55-4E42-B2B9-87635D52BDBC}" srcOrd="1" destOrd="0" presId="urn:microsoft.com/office/officeart/2018/5/layout/CenteredIconLabelDescriptionList"/>
    <dgm:cxn modelId="{4E7A9748-C412-483C-BC06-0628C4E16645}" type="presParOf" srcId="{816831B8-156C-4BFF-9CE7-FB710850EEC8}" destId="{E0580B53-5296-4E38-8090-E5EC08146A7F}" srcOrd="2" destOrd="0" presId="urn:microsoft.com/office/officeart/2018/5/layout/CenteredIconLabelDescriptionList"/>
    <dgm:cxn modelId="{23197375-16EB-4B5B-8A4F-1761AF391054}" type="presParOf" srcId="{816831B8-156C-4BFF-9CE7-FB710850EEC8}" destId="{EE598FA8-8B57-4B54-8A13-E4233B1244F5}" srcOrd="3" destOrd="0" presId="urn:microsoft.com/office/officeart/2018/5/layout/CenteredIconLabelDescriptionList"/>
    <dgm:cxn modelId="{8044F653-9A77-41C5-9F0B-F49C76E751A6}" type="presParOf" srcId="{816831B8-156C-4BFF-9CE7-FB710850EEC8}" destId="{CBB2BD3A-B474-427E-8850-D9D491E24EE7}" srcOrd="4" destOrd="0" presId="urn:microsoft.com/office/officeart/2018/5/layout/CenteredIconLabelDescriptionList"/>
    <dgm:cxn modelId="{6D992A3D-E7BC-4BFC-8ECF-8600302A45A2}" type="presParOf" srcId="{90553969-29D1-4685-A9F4-567CCE847846}" destId="{6526B272-46EA-4DA2-A3E6-EA62BF496A8B}" srcOrd="3" destOrd="0" presId="urn:microsoft.com/office/officeart/2018/5/layout/CenteredIconLabelDescriptionList"/>
    <dgm:cxn modelId="{BDBD39EB-A5BD-49EB-B090-36E2E69B73F3}" type="presParOf" srcId="{90553969-29D1-4685-A9F4-567CCE847846}" destId="{5F8508CB-9A44-4EFA-A5FD-D0B680F24421}" srcOrd="4" destOrd="0" presId="urn:microsoft.com/office/officeart/2018/5/layout/CenteredIconLabelDescriptionList"/>
    <dgm:cxn modelId="{FDC9D150-F7F9-4122-9DF3-D299D491FEFB}" type="presParOf" srcId="{5F8508CB-9A44-4EFA-A5FD-D0B680F24421}" destId="{42C612A2-6F9E-4FAA-9321-380567639F63}" srcOrd="0" destOrd="0" presId="urn:microsoft.com/office/officeart/2018/5/layout/CenteredIconLabelDescriptionList"/>
    <dgm:cxn modelId="{ADD592E5-6385-4F94-9D91-3C210D6C9D7A}" type="presParOf" srcId="{5F8508CB-9A44-4EFA-A5FD-D0B680F24421}" destId="{07611649-ECFA-4293-B4C4-06FAEE723269}" srcOrd="1" destOrd="0" presId="urn:microsoft.com/office/officeart/2018/5/layout/CenteredIconLabelDescriptionList"/>
    <dgm:cxn modelId="{D0F894DF-7609-4173-A21D-9DCDA31DBD21}" type="presParOf" srcId="{5F8508CB-9A44-4EFA-A5FD-D0B680F24421}" destId="{1AC18F87-C45A-4C61-AFE1-BE3FB8EDDDA5}" srcOrd="2" destOrd="0" presId="urn:microsoft.com/office/officeart/2018/5/layout/CenteredIconLabelDescriptionList"/>
    <dgm:cxn modelId="{5B6599C6-E723-4CC7-BB4E-C392E694AA7B}" type="presParOf" srcId="{5F8508CB-9A44-4EFA-A5FD-D0B680F24421}" destId="{C6FAABDE-9C10-4196-919E-8A2CFDB41814}" srcOrd="3" destOrd="0" presId="urn:microsoft.com/office/officeart/2018/5/layout/CenteredIconLabelDescriptionList"/>
    <dgm:cxn modelId="{4E5EA602-40DE-4F62-B9E2-8A3D1BA8E07F}" type="presParOf" srcId="{5F8508CB-9A44-4EFA-A5FD-D0B680F24421}" destId="{2947BD25-D470-4E9E-B37F-A4008C1F4A53}" srcOrd="4" destOrd="0" presId="urn:microsoft.com/office/officeart/2018/5/layout/CenteredIconLabelDescriptionList"/>
    <dgm:cxn modelId="{E485CAD9-8C5D-4555-B429-191F4369D1F8}" type="presParOf" srcId="{90553969-29D1-4685-A9F4-567CCE847846}" destId="{7C3CC2B8-8FFC-43D7-A43F-BE590B0B2CE4}" srcOrd="5" destOrd="0" presId="urn:microsoft.com/office/officeart/2018/5/layout/CenteredIconLabelDescriptionList"/>
    <dgm:cxn modelId="{21B732D1-65CF-486A-BC9C-CDBCFE7398B1}" type="presParOf" srcId="{90553969-29D1-4685-A9F4-567CCE847846}" destId="{CDD90758-C39F-42E3-916E-5D2E175F71F7}" srcOrd="6" destOrd="0" presId="urn:microsoft.com/office/officeart/2018/5/layout/CenteredIconLabelDescriptionList"/>
    <dgm:cxn modelId="{5FECF58D-130E-4800-8275-C35355864B7A}" type="presParOf" srcId="{CDD90758-C39F-42E3-916E-5D2E175F71F7}" destId="{A9476B20-3494-47C6-9DB6-054241DDA080}" srcOrd="0" destOrd="0" presId="urn:microsoft.com/office/officeart/2018/5/layout/CenteredIconLabelDescriptionList"/>
    <dgm:cxn modelId="{124E9342-0877-4D9D-9A3E-052C240B273C}" type="presParOf" srcId="{CDD90758-C39F-42E3-916E-5D2E175F71F7}" destId="{43AB8526-9F5B-43C5-9CD2-97B6D9DCCD29}" srcOrd="1" destOrd="0" presId="urn:microsoft.com/office/officeart/2018/5/layout/CenteredIconLabelDescriptionList"/>
    <dgm:cxn modelId="{60116EC4-F3B5-40E9-ACA7-911C3246DACC}" type="presParOf" srcId="{CDD90758-C39F-42E3-916E-5D2E175F71F7}" destId="{23F4251A-EEFD-411C-AC85-F148675CC40E}" srcOrd="2" destOrd="0" presId="urn:microsoft.com/office/officeart/2018/5/layout/CenteredIconLabelDescriptionList"/>
    <dgm:cxn modelId="{AFFC7ED7-ED08-40AF-873F-3AF49B059984}" type="presParOf" srcId="{CDD90758-C39F-42E3-916E-5D2E175F71F7}" destId="{65E6D0C0-CB9A-44B8-AF6C-15598210ACE9}" srcOrd="3" destOrd="0" presId="urn:microsoft.com/office/officeart/2018/5/layout/CenteredIconLabelDescriptionList"/>
    <dgm:cxn modelId="{F9CB7DFE-BC9D-4022-A146-6B41E4CD521C}" type="presParOf" srcId="{CDD90758-C39F-42E3-916E-5D2E175F71F7}" destId="{A5699F7F-5CA7-4C62-94B6-EEC683A1AB1E}" srcOrd="4" destOrd="0" presId="urn:microsoft.com/office/officeart/2018/5/layout/CenteredIconLabelDescriptionList"/>
    <dgm:cxn modelId="{0D9092C9-EB56-4A2E-AC5E-968A9A14A285}" type="presParOf" srcId="{90553969-29D1-4685-A9F4-567CCE847846}" destId="{AE279D89-1359-4487-B7AD-06683CCCD60D}" srcOrd="7" destOrd="0" presId="urn:microsoft.com/office/officeart/2018/5/layout/CenteredIconLabelDescriptionList"/>
    <dgm:cxn modelId="{4C499792-3FD1-40D0-A50E-0E064C87F820}" type="presParOf" srcId="{90553969-29D1-4685-A9F4-567CCE847846}" destId="{D70C8BD1-F851-4B6D-AFFC-F47AE8D11FA3}" srcOrd="8" destOrd="0" presId="urn:microsoft.com/office/officeart/2018/5/layout/CenteredIconLabelDescriptionList"/>
    <dgm:cxn modelId="{738B9927-CB16-4A3B-B93E-D98C113DB88C}" type="presParOf" srcId="{D70C8BD1-F851-4B6D-AFFC-F47AE8D11FA3}" destId="{A2CA71FB-EF08-4DB2-A1DD-948D9374626F}" srcOrd="0" destOrd="0" presId="urn:microsoft.com/office/officeart/2018/5/layout/CenteredIconLabelDescriptionList"/>
    <dgm:cxn modelId="{11719B48-DDD0-4B07-BAD6-2C53273391E3}" type="presParOf" srcId="{D70C8BD1-F851-4B6D-AFFC-F47AE8D11FA3}" destId="{4DF9E286-1178-4AB6-91BA-5996FB4387D1}" srcOrd="1" destOrd="0" presId="urn:microsoft.com/office/officeart/2018/5/layout/CenteredIconLabelDescriptionList"/>
    <dgm:cxn modelId="{64C8CED6-7088-42B2-BA50-7F005489FED1}" type="presParOf" srcId="{D70C8BD1-F851-4B6D-AFFC-F47AE8D11FA3}" destId="{16C6BE5F-F615-4371-8D67-477D07F918FA}" srcOrd="2" destOrd="0" presId="urn:microsoft.com/office/officeart/2018/5/layout/CenteredIconLabelDescriptionList"/>
    <dgm:cxn modelId="{249C18A0-80A9-4E96-8F06-F92F8F376B48}" type="presParOf" srcId="{D70C8BD1-F851-4B6D-AFFC-F47AE8D11FA3}" destId="{5F139D11-B7B9-4AA5-BE8E-3E0A5EE4B402}" srcOrd="3" destOrd="0" presId="urn:microsoft.com/office/officeart/2018/5/layout/CenteredIconLabelDescriptionList"/>
    <dgm:cxn modelId="{FB3F4100-3E4A-483F-9BBA-C863CE1958FF}" type="presParOf" srcId="{D70C8BD1-F851-4B6D-AFFC-F47AE8D11FA3}" destId="{7D445980-F56D-4458-A48C-076BC6187D28}"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CA97B46-8C55-4C7E-8A01-494CD3C3D25E}"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5A1D23F7-21B8-414D-97C7-6E3E886B7F09}">
      <dgm:prSet/>
      <dgm:spPr>
        <a:solidFill>
          <a:srgbClr val="94A545"/>
        </a:solidFill>
      </dgm:spPr>
      <dgm:t>
        <a:bodyPr/>
        <a:lstStyle/>
        <a:p>
          <a:r>
            <a:rPr lang="en-US"/>
            <a:t>Sex and intimacy</a:t>
          </a:r>
        </a:p>
      </dgm:t>
    </dgm:pt>
    <dgm:pt modelId="{C050790A-4A23-4AE1-9C17-D6928E909C20}" type="parTrans" cxnId="{D2327D72-3945-424A-8962-E30A21DC5359}">
      <dgm:prSet/>
      <dgm:spPr/>
      <dgm:t>
        <a:bodyPr/>
        <a:lstStyle/>
        <a:p>
          <a:endParaRPr lang="en-US"/>
        </a:p>
      </dgm:t>
    </dgm:pt>
    <dgm:pt modelId="{59373861-D291-4ADF-B217-A96E8C233201}" type="sibTrans" cxnId="{D2327D72-3945-424A-8962-E30A21DC5359}">
      <dgm:prSet/>
      <dgm:spPr/>
      <dgm:t>
        <a:bodyPr/>
        <a:lstStyle/>
        <a:p>
          <a:endParaRPr lang="en-US"/>
        </a:p>
      </dgm:t>
    </dgm:pt>
    <dgm:pt modelId="{16620F35-83B6-4A66-99F8-66BD0194F80D}">
      <dgm:prSet/>
      <dgm:spPr>
        <a:solidFill>
          <a:srgbClr val="94A545"/>
        </a:solidFill>
      </dgm:spPr>
      <dgm:t>
        <a:bodyPr/>
        <a:lstStyle/>
        <a:p>
          <a:r>
            <a:rPr lang="en-US"/>
            <a:t>Hobbies, interests, extracurricular activities</a:t>
          </a:r>
        </a:p>
      </dgm:t>
    </dgm:pt>
    <dgm:pt modelId="{138D4418-CFE4-423C-8BBA-641E100C5208}" type="parTrans" cxnId="{AEF1F66E-2213-4D5B-A92A-E1AAFA95E1C4}">
      <dgm:prSet/>
      <dgm:spPr/>
      <dgm:t>
        <a:bodyPr/>
        <a:lstStyle/>
        <a:p>
          <a:endParaRPr lang="en-US"/>
        </a:p>
      </dgm:t>
    </dgm:pt>
    <dgm:pt modelId="{E2324B16-634D-4732-B2B2-B479BF9476F3}" type="sibTrans" cxnId="{AEF1F66E-2213-4D5B-A92A-E1AAFA95E1C4}">
      <dgm:prSet/>
      <dgm:spPr/>
      <dgm:t>
        <a:bodyPr/>
        <a:lstStyle/>
        <a:p>
          <a:endParaRPr lang="en-US"/>
        </a:p>
      </dgm:t>
    </dgm:pt>
    <dgm:pt modelId="{0CAF9EF9-ACF4-4D29-BB24-044C366422B7}">
      <dgm:prSet/>
      <dgm:spPr>
        <a:ln>
          <a:solidFill>
            <a:srgbClr val="94A545"/>
          </a:solidFill>
        </a:ln>
      </dgm:spPr>
      <dgm:t>
        <a:bodyPr/>
        <a:lstStyle/>
        <a:p>
          <a:r>
            <a:rPr lang="en-US"/>
            <a:t>What does the patient like to do when pain is not a barrier?</a:t>
          </a:r>
        </a:p>
      </dgm:t>
    </dgm:pt>
    <dgm:pt modelId="{9EA19966-2820-4583-9A2F-8D6064855FA2}" type="parTrans" cxnId="{19A40130-26D8-4EA1-A3F0-0EA979568A77}">
      <dgm:prSet/>
      <dgm:spPr/>
      <dgm:t>
        <a:bodyPr/>
        <a:lstStyle/>
        <a:p>
          <a:endParaRPr lang="en-US"/>
        </a:p>
      </dgm:t>
    </dgm:pt>
    <dgm:pt modelId="{5A3AC1F8-17DB-4F00-9287-E685D9D3FF72}" type="sibTrans" cxnId="{19A40130-26D8-4EA1-A3F0-0EA979568A77}">
      <dgm:prSet/>
      <dgm:spPr/>
      <dgm:t>
        <a:bodyPr/>
        <a:lstStyle/>
        <a:p>
          <a:endParaRPr lang="en-US"/>
        </a:p>
      </dgm:t>
    </dgm:pt>
    <dgm:pt modelId="{252A32F7-0378-40DF-91E4-71BE5ABBADE5}">
      <dgm:prSet/>
      <dgm:spPr>
        <a:ln>
          <a:solidFill>
            <a:srgbClr val="94A545"/>
          </a:solidFill>
        </a:ln>
      </dgm:spPr>
      <dgm:t>
        <a:bodyPr/>
        <a:lstStyle/>
        <a:p>
          <a:r>
            <a:rPr lang="en-US"/>
            <a:t>What does he/she do when pain is a barrier?  </a:t>
          </a:r>
        </a:p>
      </dgm:t>
    </dgm:pt>
    <dgm:pt modelId="{B947E3C3-E818-4562-B1A9-59C643F9BF27}" type="parTrans" cxnId="{ACD7DE51-ED69-47F4-B92B-4C783426DDD1}">
      <dgm:prSet/>
      <dgm:spPr/>
      <dgm:t>
        <a:bodyPr/>
        <a:lstStyle/>
        <a:p>
          <a:endParaRPr lang="en-US"/>
        </a:p>
      </dgm:t>
    </dgm:pt>
    <dgm:pt modelId="{219F9D83-8F3D-4F5E-BF3C-52313503F809}" type="sibTrans" cxnId="{ACD7DE51-ED69-47F4-B92B-4C783426DDD1}">
      <dgm:prSet/>
      <dgm:spPr/>
      <dgm:t>
        <a:bodyPr/>
        <a:lstStyle/>
        <a:p>
          <a:endParaRPr lang="en-US"/>
        </a:p>
      </dgm:t>
    </dgm:pt>
    <dgm:pt modelId="{7CDA9B00-CFFF-4E56-9823-D12476D92A18}">
      <dgm:prSet/>
      <dgm:spPr>
        <a:ln>
          <a:solidFill>
            <a:srgbClr val="94A545"/>
          </a:solidFill>
        </a:ln>
      </dgm:spPr>
      <dgm:t>
        <a:bodyPr/>
        <a:lstStyle/>
        <a:p>
          <a:r>
            <a:rPr lang="en-US"/>
            <a:t>How often are they engaging in these activities vs. how often they would like to?</a:t>
          </a:r>
        </a:p>
      </dgm:t>
    </dgm:pt>
    <dgm:pt modelId="{4943EF43-5077-4743-A7DE-3B889CEF16D3}" type="parTrans" cxnId="{4550BA68-AF71-45A1-A80A-9DE2EFAA5CB8}">
      <dgm:prSet/>
      <dgm:spPr/>
      <dgm:t>
        <a:bodyPr/>
        <a:lstStyle/>
        <a:p>
          <a:endParaRPr lang="en-US"/>
        </a:p>
      </dgm:t>
    </dgm:pt>
    <dgm:pt modelId="{8BA1703A-8AFE-4C48-BCC5-0F3B9E97A386}" type="sibTrans" cxnId="{4550BA68-AF71-45A1-A80A-9DE2EFAA5CB8}">
      <dgm:prSet/>
      <dgm:spPr/>
      <dgm:t>
        <a:bodyPr/>
        <a:lstStyle/>
        <a:p>
          <a:endParaRPr lang="en-US"/>
        </a:p>
      </dgm:t>
    </dgm:pt>
    <dgm:pt modelId="{F093CDC9-E961-4966-B0D1-76E0AC000A0C}">
      <dgm:prSet/>
      <dgm:spPr>
        <a:ln>
          <a:solidFill>
            <a:srgbClr val="94A545"/>
          </a:solidFill>
        </a:ln>
      </dgm:spPr>
      <dgm:t>
        <a:bodyPr/>
        <a:lstStyle/>
        <a:p>
          <a:r>
            <a:rPr lang="en-US"/>
            <a:t>What kind of things would they be doing if pain was not a barrier right now?  </a:t>
          </a:r>
        </a:p>
      </dgm:t>
    </dgm:pt>
    <dgm:pt modelId="{F5FA656B-B88B-4FB9-8E7D-D93AD77A83E2}" type="parTrans" cxnId="{D52CD274-3C0A-4C89-ACB6-CD5B1EE2FDA9}">
      <dgm:prSet/>
      <dgm:spPr/>
      <dgm:t>
        <a:bodyPr/>
        <a:lstStyle/>
        <a:p>
          <a:endParaRPr lang="en-US"/>
        </a:p>
      </dgm:t>
    </dgm:pt>
    <dgm:pt modelId="{4400181B-EBAA-4A57-81F6-A24785972FFC}" type="sibTrans" cxnId="{D52CD274-3C0A-4C89-ACB6-CD5B1EE2FDA9}">
      <dgm:prSet/>
      <dgm:spPr/>
      <dgm:t>
        <a:bodyPr/>
        <a:lstStyle/>
        <a:p>
          <a:endParaRPr lang="en-US"/>
        </a:p>
      </dgm:t>
    </dgm:pt>
    <dgm:pt modelId="{8BC22D52-79BC-4EE5-BDB5-CD52232E80C4}">
      <dgm:prSet/>
      <dgm:spPr>
        <a:ln>
          <a:solidFill>
            <a:srgbClr val="94A545"/>
          </a:solidFill>
        </a:ln>
      </dgm:spPr>
      <dgm:t>
        <a:bodyPr/>
        <a:lstStyle/>
        <a:p>
          <a:r>
            <a:rPr lang="en-US"/>
            <a:t>What aspects of their pain or perceived disability prevent them from engaging in these activities?  </a:t>
          </a:r>
        </a:p>
      </dgm:t>
    </dgm:pt>
    <dgm:pt modelId="{6C999BDF-804B-4BB6-A604-DD6B6E4C9080}" type="parTrans" cxnId="{D11C6DF4-3EFC-41E4-943D-EBC58F1ED918}">
      <dgm:prSet/>
      <dgm:spPr/>
      <dgm:t>
        <a:bodyPr/>
        <a:lstStyle/>
        <a:p>
          <a:endParaRPr lang="en-US"/>
        </a:p>
      </dgm:t>
    </dgm:pt>
    <dgm:pt modelId="{C1F3EA74-6D6A-494F-858F-3B6A21B5AEC9}" type="sibTrans" cxnId="{D11C6DF4-3EFC-41E4-943D-EBC58F1ED918}">
      <dgm:prSet/>
      <dgm:spPr/>
      <dgm:t>
        <a:bodyPr/>
        <a:lstStyle/>
        <a:p>
          <a:endParaRPr lang="en-US"/>
        </a:p>
      </dgm:t>
    </dgm:pt>
    <dgm:pt modelId="{F58AE7AF-E397-46BC-8DCC-E9E71B409242}" type="pres">
      <dgm:prSet presAssocID="{DCA97B46-8C55-4C7E-8A01-494CD3C3D25E}" presName="linear" presStyleCnt="0">
        <dgm:presLayoutVars>
          <dgm:dir/>
          <dgm:animLvl val="lvl"/>
          <dgm:resizeHandles val="exact"/>
        </dgm:presLayoutVars>
      </dgm:prSet>
      <dgm:spPr/>
      <dgm:t>
        <a:bodyPr/>
        <a:lstStyle/>
        <a:p>
          <a:endParaRPr lang="en-US"/>
        </a:p>
      </dgm:t>
    </dgm:pt>
    <dgm:pt modelId="{6857F2C6-149A-4FA3-94D4-ED4C20610DE3}" type="pres">
      <dgm:prSet presAssocID="{5A1D23F7-21B8-414D-97C7-6E3E886B7F09}" presName="parentLin" presStyleCnt="0"/>
      <dgm:spPr/>
    </dgm:pt>
    <dgm:pt modelId="{31C604DC-DBF6-4372-8886-1593B61B7E6F}" type="pres">
      <dgm:prSet presAssocID="{5A1D23F7-21B8-414D-97C7-6E3E886B7F09}" presName="parentLeftMargin" presStyleLbl="node1" presStyleIdx="0" presStyleCnt="2"/>
      <dgm:spPr/>
      <dgm:t>
        <a:bodyPr/>
        <a:lstStyle/>
        <a:p>
          <a:endParaRPr lang="en-US"/>
        </a:p>
      </dgm:t>
    </dgm:pt>
    <dgm:pt modelId="{D4B594EC-BF69-4BDC-B4AD-7B1109933FF3}" type="pres">
      <dgm:prSet presAssocID="{5A1D23F7-21B8-414D-97C7-6E3E886B7F09}" presName="parentText" presStyleLbl="node1" presStyleIdx="0" presStyleCnt="2">
        <dgm:presLayoutVars>
          <dgm:chMax val="0"/>
          <dgm:bulletEnabled val="1"/>
        </dgm:presLayoutVars>
      </dgm:prSet>
      <dgm:spPr/>
      <dgm:t>
        <a:bodyPr/>
        <a:lstStyle/>
        <a:p>
          <a:endParaRPr lang="en-US"/>
        </a:p>
      </dgm:t>
    </dgm:pt>
    <dgm:pt modelId="{36804AD4-28CA-4380-8AD7-F58942C03370}" type="pres">
      <dgm:prSet presAssocID="{5A1D23F7-21B8-414D-97C7-6E3E886B7F09}" presName="negativeSpace" presStyleCnt="0"/>
      <dgm:spPr/>
    </dgm:pt>
    <dgm:pt modelId="{97283D2C-DFCA-47D4-A623-7A07584EAA89}" type="pres">
      <dgm:prSet presAssocID="{5A1D23F7-21B8-414D-97C7-6E3E886B7F09}" presName="childText" presStyleLbl="conFgAcc1" presStyleIdx="0" presStyleCnt="2">
        <dgm:presLayoutVars>
          <dgm:bulletEnabled val="1"/>
        </dgm:presLayoutVars>
      </dgm:prSet>
      <dgm:spPr>
        <a:ln>
          <a:solidFill>
            <a:srgbClr val="94A545"/>
          </a:solidFill>
        </a:ln>
      </dgm:spPr>
    </dgm:pt>
    <dgm:pt modelId="{DA85BC5F-1625-4B77-AACA-BE540D3DEDD6}" type="pres">
      <dgm:prSet presAssocID="{59373861-D291-4ADF-B217-A96E8C233201}" presName="spaceBetweenRectangles" presStyleCnt="0"/>
      <dgm:spPr/>
    </dgm:pt>
    <dgm:pt modelId="{8CFA7834-4D36-4C9C-9C57-3924FC055CA9}" type="pres">
      <dgm:prSet presAssocID="{16620F35-83B6-4A66-99F8-66BD0194F80D}" presName="parentLin" presStyleCnt="0"/>
      <dgm:spPr/>
    </dgm:pt>
    <dgm:pt modelId="{EBF7E8BD-0785-435C-BD1C-4D565011F9C3}" type="pres">
      <dgm:prSet presAssocID="{16620F35-83B6-4A66-99F8-66BD0194F80D}" presName="parentLeftMargin" presStyleLbl="node1" presStyleIdx="0" presStyleCnt="2"/>
      <dgm:spPr/>
      <dgm:t>
        <a:bodyPr/>
        <a:lstStyle/>
        <a:p>
          <a:endParaRPr lang="en-US"/>
        </a:p>
      </dgm:t>
    </dgm:pt>
    <dgm:pt modelId="{65ADDC80-8A10-4A97-9C45-A147C1E85B20}" type="pres">
      <dgm:prSet presAssocID="{16620F35-83B6-4A66-99F8-66BD0194F80D}" presName="parentText" presStyleLbl="node1" presStyleIdx="1" presStyleCnt="2">
        <dgm:presLayoutVars>
          <dgm:chMax val="0"/>
          <dgm:bulletEnabled val="1"/>
        </dgm:presLayoutVars>
      </dgm:prSet>
      <dgm:spPr/>
      <dgm:t>
        <a:bodyPr/>
        <a:lstStyle/>
        <a:p>
          <a:endParaRPr lang="en-US"/>
        </a:p>
      </dgm:t>
    </dgm:pt>
    <dgm:pt modelId="{A52B16F1-065E-4CDA-B363-DF8133A2380A}" type="pres">
      <dgm:prSet presAssocID="{16620F35-83B6-4A66-99F8-66BD0194F80D}" presName="negativeSpace" presStyleCnt="0"/>
      <dgm:spPr/>
    </dgm:pt>
    <dgm:pt modelId="{239573A1-60A6-4141-B9A0-8A7A182CA5C4}" type="pres">
      <dgm:prSet presAssocID="{16620F35-83B6-4A66-99F8-66BD0194F80D}" presName="childText" presStyleLbl="conFgAcc1" presStyleIdx="1" presStyleCnt="2">
        <dgm:presLayoutVars>
          <dgm:bulletEnabled val="1"/>
        </dgm:presLayoutVars>
      </dgm:prSet>
      <dgm:spPr/>
      <dgm:t>
        <a:bodyPr/>
        <a:lstStyle/>
        <a:p>
          <a:endParaRPr lang="en-US"/>
        </a:p>
      </dgm:t>
    </dgm:pt>
  </dgm:ptLst>
  <dgm:cxnLst>
    <dgm:cxn modelId="{940DBB04-BFFD-4BBB-A263-98A6C5266BB1}" type="presOf" srcId="{16620F35-83B6-4A66-99F8-66BD0194F80D}" destId="{EBF7E8BD-0785-435C-BD1C-4D565011F9C3}" srcOrd="0" destOrd="0" presId="urn:microsoft.com/office/officeart/2005/8/layout/list1"/>
    <dgm:cxn modelId="{59079E3B-073C-4BB1-8CE5-2092485D3D06}" type="presOf" srcId="{DCA97B46-8C55-4C7E-8A01-494CD3C3D25E}" destId="{F58AE7AF-E397-46BC-8DCC-E9E71B409242}" srcOrd="0" destOrd="0" presId="urn:microsoft.com/office/officeart/2005/8/layout/list1"/>
    <dgm:cxn modelId="{2530E22D-D764-4654-AB61-78C21F56C7EE}" type="presOf" srcId="{7CDA9B00-CFFF-4E56-9823-D12476D92A18}" destId="{239573A1-60A6-4141-B9A0-8A7A182CA5C4}" srcOrd="0" destOrd="2" presId="urn:microsoft.com/office/officeart/2005/8/layout/list1"/>
    <dgm:cxn modelId="{AEF1F66E-2213-4D5B-A92A-E1AAFA95E1C4}" srcId="{DCA97B46-8C55-4C7E-8A01-494CD3C3D25E}" destId="{16620F35-83B6-4A66-99F8-66BD0194F80D}" srcOrd="1" destOrd="0" parTransId="{138D4418-CFE4-423C-8BBA-641E100C5208}" sibTransId="{E2324B16-634D-4732-B2B2-B479BF9476F3}"/>
    <dgm:cxn modelId="{D11C6DF4-3EFC-41E4-943D-EBC58F1ED918}" srcId="{16620F35-83B6-4A66-99F8-66BD0194F80D}" destId="{8BC22D52-79BC-4EE5-BDB5-CD52232E80C4}" srcOrd="4" destOrd="0" parTransId="{6C999BDF-804B-4BB6-A604-DD6B6E4C9080}" sibTransId="{C1F3EA74-6D6A-494F-858F-3B6A21B5AEC9}"/>
    <dgm:cxn modelId="{57D2D34E-64FA-4128-891D-0CADCAD1D607}" type="presOf" srcId="{8BC22D52-79BC-4EE5-BDB5-CD52232E80C4}" destId="{239573A1-60A6-4141-B9A0-8A7A182CA5C4}" srcOrd="0" destOrd="4" presId="urn:microsoft.com/office/officeart/2005/8/layout/list1"/>
    <dgm:cxn modelId="{4550BA68-AF71-45A1-A80A-9DE2EFAA5CB8}" srcId="{16620F35-83B6-4A66-99F8-66BD0194F80D}" destId="{7CDA9B00-CFFF-4E56-9823-D12476D92A18}" srcOrd="2" destOrd="0" parTransId="{4943EF43-5077-4743-A7DE-3B889CEF16D3}" sibTransId="{8BA1703A-8AFE-4C48-BCC5-0F3B9E97A386}"/>
    <dgm:cxn modelId="{CF691F44-44F2-49CD-877C-ED9D0B83E3AE}" type="presOf" srcId="{F093CDC9-E961-4966-B0D1-76E0AC000A0C}" destId="{239573A1-60A6-4141-B9A0-8A7A182CA5C4}" srcOrd="0" destOrd="3" presId="urn:microsoft.com/office/officeart/2005/8/layout/list1"/>
    <dgm:cxn modelId="{E4F6182D-ADEE-4BF1-93B8-5ACD366135A3}" type="presOf" srcId="{5A1D23F7-21B8-414D-97C7-6E3E886B7F09}" destId="{D4B594EC-BF69-4BDC-B4AD-7B1109933FF3}" srcOrd="1" destOrd="0" presId="urn:microsoft.com/office/officeart/2005/8/layout/list1"/>
    <dgm:cxn modelId="{D52CD274-3C0A-4C89-ACB6-CD5B1EE2FDA9}" srcId="{16620F35-83B6-4A66-99F8-66BD0194F80D}" destId="{F093CDC9-E961-4966-B0D1-76E0AC000A0C}" srcOrd="3" destOrd="0" parTransId="{F5FA656B-B88B-4FB9-8E7D-D93AD77A83E2}" sibTransId="{4400181B-EBAA-4A57-81F6-A24785972FFC}"/>
    <dgm:cxn modelId="{D2327D72-3945-424A-8962-E30A21DC5359}" srcId="{DCA97B46-8C55-4C7E-8A01-494CD3C3D25E}" destId="{5A1D23F7-21B8-414D-97C7-6E3E886B7F09}" srcOrd="0" destOrd="0" parTransId="{C050790A-4A23-4AE1-9C17-D6928E909C20}" sibTransId="{59373861-D291-4ADF-B217-A96E8C233201}"/>
    <dgm:cxn modelId="{0AE2CA77-CC48-4EAE-9A82-C9E00AFE2D0B}" type="presOf" srcId="{252A32F7-0378-40DF-91E4-71BE5ABBADE5}" destId="{239573A1-60A6-4141-B9A0-8A7A182CA5C4}" srcOrd="0" destOrd="1" presId="urn:microsoft.com/office/officeart/2005/8/layout/list1"/>
    <dgm:cxn modelId="{ACD7DE51-ED69-47F4-B92B-4C783426DDD1}" srcId="{16620F35-83B6-4A66-99F8-66BD0194F80D}" destId="{252A32F7-0378-40DF-91E4-71BE5ABBADE5}" srcOrd="1" destOrd="0" parTransId="{B947E3C3-E818-4562-B1A9-59C643F9BF27}" sibTransId="{219F9D83-8F3D-4F5E-BF3C-52313503F809}"/>
    <dgm:cxn modelId="{8F217599-0466-4EAA-A7E3-572718FFE854}" type="presOf" srcId="{5A1D23F7-21B8-414D-97C7-6E3E886B7F09}" destId="{31C604DC-DBF6-4372-8886-1593B61B7E6F}" srcOrd="0" destOrd="0" presId="urn:microsoft.com/office/officeart/2005/8/layout/list1"/>
    <dgm:cxn modelId="{19A40130-26D8-4EA1-A3F0-0EA979568A77}" srcId="{16620F35-83B6-4A66-99F8-66BD0194F80D}" destId="{0CAF9EF9-ACF4-4D29-BB24-044C366422B7}" srcOrd="0" destOrd="0" parTransId="{9EA19966-2820-4583-9A2F-8D6064855FA2}" sibTransId="{5A3AC1F8-17DB-4F00-9287-E685D9D3FF72}"/>
    <dgm:cxn modelId="{AFD2A28C-BB75-4B03-A0DE-20337CCC3E47}" type="presOf" srcId="{0CAF9EF9-ACF4-4D29-BB24-044C366422B7}" destId="{239573A1-60A6-4141-B9A0-8A7A182CA5C4}" srcOrd="0" destOrd="0" presId="urn:microsoft.com/office/officeart/2005/8/layout/list1"/>
    <dgm:cxn modelId="{7D02EA28-46CE-47EB-89FA-9213F786E67D}" type="presOf" srcId="{16620F35-83B6-4A66-99F8-66BD0194F80D}" destId="{65ADDC80-8A10-4A97-9C45-A147C1E85B20}" srcOrd="1" destOrd="0" presId="urn:microsoft.com/office/officeart/2005/8/layout/list1"/>
    <dgm:cxn modelId="{698E1877-BB2A-4925-88CE-A23F631B636D}" type="presParOf" srcId="{F58AE7AF-E397-46BC-8DCC-E9E71B409242}" destId="{6857F2C6-149A-4FA3-94D4-ED4C20610DE3}" srcOrd="0" destOrd="0" presId="urn:microsoft.com/office/officeart/2005/8/layout/list1"/>
    <dgm:cxn modelId="{BD575C5E-F2B2-4548-8C2D-8977C53A35A5}" type="presParOf" srcId="{6857F2C6-149A-4FA3-94D4-ED4C20610DE3}" destId="{31C604DC-DBF6-4372-8886-1593B61B7E6F}" srcOrd="0" destOrd="0" presId="urn:microsoft.com/office/officeart/2005/8/layout/list1"/>
    <dgm:cxn modelId="{8F6F845C-B4B4-4F7B-B0CC-4EAA652F0A3B}" type="presParOf" srcId="{6857F2C6-149A-4FA3-94D4-ED4C20610DE3}" destId="{D4B594EC-BF69-4BDC-B4AD-7B1109933FF3}" srcOrd="1" destOrd="0" presId="urn:microsoft.com/office/officeart/2005/8/layout/list1"/>
    <dgm:cxn modelId="{2E104F23-3529-41B8-B490-0D6903ACC337}" type="presParOf" srcId="{F58AE7AF-E397-46BC-8DCC-E9E71B409242}" destId="{36804AD4-28CA-4380-8AD7-F58942C03370}" srcOrd="1" destOrd="0" presId="urn:microsoft.com/office/officeart/2005/8/layout/list1"/>
    <dgm:cxn modelId="{0744696F-3D27-45F3-9829-00734A7916D9}" type="presParOf" srcId="{F58AE7AF-E397-46BC-8DCC-E9E71B409242}" destId="{97283D2C-DFCA-47D4-A623-7A07584EAA89}" srcOrd="2" destOrd="0" presId="urn:microsoft.com/office/officeart/2005/8/layout/list1"/>
    <dgm:cxn modelId="{A5A7C8E4-F84E-400C-BDCB-E7FF1AA18B57}" type="presParOf" srcId="{F58AE7AF-E397-46BC-8DCC-E9E71B409242}" destId="{DA85BC5F-1625-4B77-AACA-BE540D3DEDD6}" srcOrd="3" destOrd="0" presId="urn:microsoft.com/office/officeart/2005/8/layout/list1"/>
    <dgm:cxn modelId="{391087AE-69B4-452E-9F1F-0233FCB13B48}" type="presParOf" srcId="{F58AE7AF-E397-46BC-8DCC-E9E71B409242}" destId="{8CFA7834-4D36-4C9C-9C57-3924FC055CA9}" srcOrd="4" destOrd="0" presId="urn:microsoft.com/office/officeart/2005/8/layout/list1"/>
    <dgm:cxn modelId="{14B6F245-05A1-4D44-A273-91A8FD81088F}" type="presParOf" srcId="{8CFA7834-4D36-4C9C-9C57-3924FC055CA9}" destId="{EBF7E8BD-0785-435C-BD1C-4D565011F9C3}" srcOrd="0" destOrd="0" presId="urn:microsoft.com/office/officeart/2005/8/layout/list1"/>
    <dgm:cxn modelId="{CD238CBA-29A0-4BB2-8BAE-95FC45EA7464}" type="presParOf" srcId="{8CFA7834-4D36-4C9C-9C57-3924FC055CA9}" destId="{65ADDC80-8A10-4A97-9C45-A147C1E85B20}" srcOrd="1" destOrd="0" presId="urn:microsoft.com/office/officeart/2005/8/layout/list1"/>
    <dgm:cxn modelId="{A1FD6B2C-A2ED-4F51-9369-DEA5A5E04FD3}" type="presParOf" srcId="{F58AE7AF-E397-46BC-8DCC-E9E71B409242}" destId="{A52B16F1-065E-4CDA-B363-DF8133A2380A}" srcOrd="5" destOrd="0" presId="urn:microsoft.com/office/officeart/2005/8/layout/list1"/>
    <dgm:cxn modelId="{3B35D3DE-B2C1-45C5-B2C3-C7728447E35E}" type="presParOf" srcId="{F58AE7AF-E397-46BC-8DCC-E9E71B409242}" destId="{239573A1-60A6-4141-B9A0-8A7A182CA5C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8EC1131-29C7-4458-B604-3BF3BB23E132}"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en-US"/>
        </a:p>
      </dgm:t>
    </dgm:pt>
    <dgm:pt modelId="{3A122248-2C30-421C-BB0C-FC3304DD91BA}">
      <dgm:prSet/>
      <dgm:spPr>
        <a:solidFill>
          <a:srgbClr val="00467F"/>
        </a:solidFill>
      </dgm:spPr>
      <dgm:t>
        <a:bodyPr/>
        <a:lstStyle/>
        <a:p>
          <a:r>
            <a:rPr lang="en-US"/>
            <a:t>Sexual health and behavior is prevalent across lifespan</a:t>
          </a:r>
        </a:p>
      </dgm:t>
    </dgm:pt>
    <dgm:pt modelId="{2E257C65-525B-4CE6-99E9-162B09378B06}" type="parTrans" cxnId="{267DA8B5-E6D2-402D-B7EB-91BF66BB1B4A}">
      <dgm:prSet/>
      <dgm:spPr/>
      <dgm:t>
        <a:bodyPr/>
        <a:lstStyle/>
        <a:p>
          <a:endParaRPr lang="en-US"/>
        </a:p>
      </dgm:t>
    </dgm:pt>
    <dgm:pt modelId="{4820F659-0474-442A-BC64-B985F4014D1C}" type="sibTrans" cxnId="{267DA8B5-E6D2-402D-B7EB-91BF66BB1B4A}">
      <dgm:prSet/>
      <dgm:spPr/>
      <dgm:t>
        <a:bodyPr/>
        <a:lstStyle/>
        <a:p>
          <a:endParaRPr lang="en-US"/>
        </a:p>
      </dgm:t>
    </dgm:pt>
    <dgm:pt modelId="{68DCE84E-D3DE-4FCA-A401-D1F8E467BEA0}">
      <dgm:prSet/>
      <dgm:spPr>
        <a:solidFill>
          <a:srgbClr val="00467F"/>
        </a:solidFill>
      </dgm:spPr>
      <dgm:t>
        <a:bodyPr/>
        <a:lstStyle/>
        <a:p>
          <a:r>
            <a:rPr lang="en-US"/>
            <a:t>Normalize </a:t>
          </a:r>
        </a:p>
      </dgm:t>
    </dgm:pt>
    <dgm:pt modelId="{130E98A2-96D4-4E78-B66C-DF34F2B54D78}" type="parTrans" cxnId="{541A3BB7-B637-49D5-95DF-367ECDA68322}">
      <dgm:prSet/>
      <dgm:spPr/>
      <dgm:t>
        <a:bodyPr/>
        <a:lstStyle/>
        <a:p>
          <a:endParaRPr lang="en-US"/>
        </a:p>
      </dgm:t>
    </dgm:pt>
    <dgm:pt modelId="{C2B7C64D-4D39-488B-A2F7-E1EEF5197614}" type="sibTrans" cxnId="{541A3BB7-B637-49D5-95DF-367ECDA68322}">
      <dgm:prSet/>
      <dgm:spPr/>
      <dgm:t>
        <a:bodyPr/>
        <a:lstStyle/>
        <a:p>
          <a:endParaRPr lang="en-US"/>
        </a:p>
      </dgm:t>
    </dgm:pt>
    <dgm:pt modelId="{B6D0F6F9-270D-4DC7-BCF8-46A9CD347EFF}">
      <dgm:prSet/>
      <dgm:spPr>
        <a:solidFill>
          <a:srgbClr val="00467F"/>
        </a:solidFill>
      </dgm:spPr>
      <dgm:t>
        <a:bodyPr/>
        <a:lstStyle/>
        <a:p>
          <a:r>
            <a:rPr lang="en-US"/>
            <a:t>How would you describe your sex life?</a:t>
          </a:r>
        </a:p>
      </dgm:t>
    </dgm:pt>
    <dgm:pt modelId="{383E89BC-B8C6-45B4-AFA5-5B6EB2CD8FF3}" type="parTrans" cxnId="{2D04ED48-2A23-4267-BE78-722C4B43E006}">
      <dgm:prSet/>
      <dgm:spPr/>
      <dgm:t>
        <a:bodyPr/>
        <a:lstStyle/>
        <a:p>
          <a:endParaRPr lang="en-US"/>
        </a:p>
      </dgm:t>
    </dgm:pt>
    <dgm:pt modelId="{A3FA46FB-C75C-40C2-8EF8-2C81FA9FD4F9}" type="sibTrans" cxnId="{2D04ED48-2A23-4267-BE78-722C4B43E006}">
      <dgm:prSet/>
      <dgm:spPr/>
      <dgm:t>
        <a:bodyPr/>
        <a:lstStyle/>
        <a:p>
          <a:endParaRPr lang="en-US"/>
        </a:p>
      </dgm:t>
    </dgm:pt>
    <dgm:pt modelId="{C3AF70D8-C9CA-4996-AD19-7A42D7CBE8A0}">
      <dgm:prSet/>
      <dgm:spPr>
        <a:solidFill>
          <a:srgbClr val="00467F"/>
        </a:solidFill>
      </dgm:spPr>
      <dgm:t>
        <a:bodyPr/>
        <a:lstStyle/>
        <a:p>
          <a:r>
            <a:rPr lang="en-US"/>
            <a:t>Expectation versus reality </a:t>
          </a:r>
        </a:p>
      </dgm:t>
    </dgm:pt>
    <dgm:pt modelId="{33FAA215-2309-4F47-849A-E71799D0F788}" type="parTrans" cxnId="{7461596B-0746-419A-B241-6BCCB4D66093}">
      <dgm:prSet/>
      <dgm:spPr/>
      <dgm:t>
        <a:bodyPr/>
        <a:lstStyle/>
        <a:p>
          <a:endParaRPr lang="en-US"/>
        </a:p>
      </dgm:t>
    </dgm:pt>
    <dgm:pt modelId="{D1BB625F-6777-4A30-A8D0-6C539CBB2B0C}" type="sibTrans" cxnId="{7461596B-0746-419A-B241-6BCCB4D66093}">
      <dgm:prSet/>
      <dgm:spPr/>
      <dgm:t>
        <a:bodyPr/>
        <a:lstStyle/>
        <a:p>
          <a:endParaRPr lang="en-US"/>
        </a:p>
      </dgm:t>
    </dgm:pt>
    <dgm:pt modelId="{BA637F39-D975-4262-BF0E-4B90FD7C9080}">
      <dgm:prSet/>
      <dgm:spPr>
        <a:solidFill>
          <a:srgbClr val="00467F"/>
        </a:solidFill>
      </dgm:spPr>
      <dgm:t>
        <a:bodyPr/>
        <a:lstStyle/>
        <a:p>
          <a:r>
            <a:rPr lang="en-US"/>
            <a:t>Drive/Libido</a:t>
          </a:r>
        </a:p>
      </dgm:t>
    </dgm:pt>
    <dgm:pt modelId="{FB91B126-607E-4B51-874E-6BA1DCC190C3}" type="parTrans" cxnId="{75E92220-A1EB-44FF-B63A-D1F9701F9418}">
      <dgm:prSet/>
      <dgm:spPr/>
      <dgm:t>
        <a:bodyPr/>
        <a:lstStyle/>
        <a:p>
          <a:endParaRPr lang="en-US"/>
        </a:p>
      </dgm:t>
    </dgm:pt>
    <dgm:pt modelId="{E2859874-D747-46CD-A51C-D3A956797E83}" type="sibTrans" cxnId="{75E92220-A1EB-44FF-B63A-D1F9701F9418}">
      <dgm:prSet/>
      <dgm:spPr/>
      <dgm:t>
        <a:bodyPr/>
        <a:lstStyle/>
        <a:p>
          <a:endParaRPr lang="en-US"/>
        </a:p>
      </dgm:t>
    </dgm:pt>
    <dgm:pt modelId="{57B30DDB-A4BA-4E8C-B333-2FECC5E105AA}">
      <dgm:prSet/>
      <dgm:spPr>
        <a:solidFill>
          <a:srgbClr val="00467F"/>
        </a:solidFill>
      </dgm:spPr>
      <dgm:t>
        <a:bodyPr/>
        <a:lstStyle/>
        <a:p>
          <a:r>
            <a:rPr lang="en-US"/>
            <a:t>Frequency</a:t>
          </a:r>
        </a:p>
      </dgm:t>
    </dgm:pt>
    <dgm:pt modelId="{624411C0-DB8C-49E6-A55F-BAC827FFC5D7}" type="parTrans" cxnId="{08F22C4C-FE89-406A-9441-E03FC2494F88}">
      <dgm:prSet/>
      <dgm:spPr/>
      <dgm:t>
        <a:bodyPr/>
        <a:lstStyle/>
        <a:p>
          <a:endParaRPr lang="en-US"/>
        </a:p>
      </dgm:t>
    </dgm:pt>
    <dgm:pt modelId="{C7D63C3E-F323-48B8-8FAE-4C3B38356652}" type="sibTrans" cxnId="{08F22C4C-FE89-406A-9441-E03FC2494F88}">
      <dgm:prSet/>
      <dgm:spPr/>
      <dgm:t>
        <a:bodyPr/>
        <a:lstStyle/>
        <a:p>
          <a:endParaRPr lang="en-US"/>
        </a:p>
      </dgm:t>
    </dgm:pt>
    <dgm:pt modelId="{0EB68D7C-8F41-46D9-AA7E-4675EACA1964}">
      <dgm:prSet/>
      <dgm:spPr>
        <a:solidFill>
          <a:srgbClr val="00467F"/>
        </a:solidFill>
      </dgm:spPr>
      <dgm:t>
        <a:bodyPr/>
        <a:lstStyle/>
        <a:p>
          <a:r>
            <a:rPr lang="en-US"/>
            <a:t>Relationship Stress</a:t>
          </a:r>
        </a:p>
      </dgm:t>
    </dgm:pt>
    <dgm:pt modelId="{C2F8FFFA-AD59-4FAB-8B2D-DC9054530A74}" type="parTrans" cxnId="{DE63F311-5C7A-4FD9-B42E-A3602EBA49ED}">
      <dgm:prSet/>
      <dgm:spPr/>
      <dgm:t>
        <a:bodyPr/>
        <a:lstStyle/>
        <a:p>
          <a:endParaRPr lang="en-US"/>
        </a:p>
      </dgm:t>
    </dgm:pt>
    <dgm:pt modelId="{68D2568A-2944-4796-A8BD-EA94B6CCC16E}" type="sibTrans" cxnId="{DE63F311-5C7A-4FD9-B42E-A3602EBA49ED}">
      <dgm:prSet/>
      <dgm:spPr/>
      <dgm:t>
        <a:bodyPr/>
        <a:lstStyle/>
        <a:p>
          <a:endParaRPr lang="en-US"/>
        </a:p>
      </dgm:t>
    </dgm:pt>
    <dgm:pt modelId="{FB978A9B-EB73-46A5-BC7A-32609F0A6C15}">
      <dgm:prSet/>
      <dgm:spPr>
        <a:solidFill>
          <a:srgbClr val="00467F"/>
        </a:solidFill>
      </dgm:spPr>
      <dgm:t>
        <a:bodyPr/>
        <a:lstStyle/>
        <a:p>
          <a:r>
            <a:rPr lang="en-US"/>
            <a:t>Modified positions</a:t>
          </a:r>
        </a:p>
      </dgm:t>
    </dgm:pt>
    <dgm:pt modelId="{58EBA4BE-271A-444D-993D-D6FFEB098E6C}" type="parTrans" cxnId="{DEB15EE6-5158-463E-9CB2-7D243A11FF78}">
      <dgm:prSet/>
      <dgm:spPr/>
      <dgm:t>
        <a:bodyPr/>
        <a:lstStyle/>
        <a:p>
          <a:endParaRPr lang="en-US"/>
        </a:p>
      </dgm:t>
    </dgm:pt>
    <dgm:pt modelId="{8BD2BA32-0955-4346-9344-982C6B2AD98F}" type="sibTrans" cxnId="{DEB15EE6-5158-463E-9CB2-7D243A11FF78}">
      <dgm:prSet/>
      <dgm:spPr/>
      <dgm:t>
        <a:bodyPr/>
        <a:lstStyle/>
        <a:p>
          <a:endParaRPr lang="en-US"/>
        </a:p>
      </dgm:t>
    </dgm:pt>
    <dgm:pt modelId="{6B1BC9EE-99CB-4377-AB19-FBEA62C0B6C7}">
      <dgm:prSet/>
      <dgm:spPr>
        <a:solidFill>
          <a:srgbClr val="00467F"/>
        </a:solidFill>
      </dgm:spPr>
      <dgm:t>
        <a:bodyPr/>
        <a:lstStyle/>
        <a:p>
          <a:r>
            <a:rPr lang="en-US"/>
            <a:t>Using pillows for support</a:t>
          </a:r>
        </a:p>
      </dgm:t>
    </dgm:pt>
    <dgm:pt modelId="{4C3302F6-1088-4EAE-8373-821E83F51112}" type="parTrans" cxnId="{E7951AA9-CBB0-4CC0-846A-A18090663B87}">
      <dgm:prSet/>
      <dgm:spPr/>
      <dgm:t>
        <a:bodyPr/>
        <a:lstStyle/>
        <a:p>
          <a:endParaRPr lang="en-US"/>
        </a:p>
      </dgm:t>
    </dgm:pt>
    <dgm:pt modelId="{36D4BB99-4FA7-4D61-B70C-E6A08AFCAD06}" type="sibTrans" cxnId="{E7951AA9-CBB0-4CC0-846A-A18090663B87}">
      <dgm:prSet/>
      <dgm:spPr/>
      <dgm:t>
        <a:bodyPr/>
        <a:lstStyle/>
        <a:p>
          <a:endParaRPr lang="en-US"/>
        </a:p>
      </dgm:t>
    </dgm:pt>
    <dgm:pt modelId="{5692274E-DEB1-4F22-9DA3-13DE71AE4E37}">
      <dgm:prSet/>
      <dgm:spPr>
        <a:solidFill>
          <a:srgbClr val="00467F"/>
        </a:solidFill>
      </dgm:spPr>
      <dgm:t>
        <a:bodyPr/>
        <a:lstStyle/>
        <a:p>
          <a:r>
            <a:rPr lang="en-US"/>
            <a:t>Side-based positions for pelvic pain</a:t>
          </a:r>
        </a:p>
      </dgm:t>
    </dgm:pt>
    <dgm:pt modelId="{018EB0FD-4C6C-420C-B135-A922B2025FD6}" type="parTrans" cxnId="{85ED9BBC-BCED-4240-8783-B102CDBF3B97}">
      <dgm:prSet/>
      <dgm:spPr/>
      <dgm:t>
        <a:bodyPr/>
        <a:lstStyle/>
        <a:p>
          <a:endParaRPr lang="en-US"/>
        </a:p>
      </dgm:t>
    </dgm:pt>
    <dgm:pt modelId="{51A1B749-78BC-4A05-B146-2D387901C2D8}" type="sibTrans" cxnId="{85ED9BBC-BCED-4240-8783-B102CDBF3B97}">
      <dgm:prSet/>
      <dgm:spPr/>
      <dgm:t>
        <a:bodyPr/>
        <a:lstStyle/>
        <a:p>
          <a:endParaRPr lang="en-US"/>
        </a:p>
      </dgm:t>
    </dgm:pt>
    <dgm:pt modelId="{2A57D1EF-A4B3-4160-BDDF-AF82EAD24977}">
      <dgm:prSet/>
      <dgm:spPr>
        <a:solidFill>
          <a:srgbClr val="00467F"/>
        </a:solidFill>
      </dgm:spPr>
      <dgm:t>
        <a:bodyPr/>
        <a:lstStyle/>
        <a:p>
          <a:r>
            <a:rPr lang="en-US"/>
            <a:t>Redefining intimacy </a:t>
          </a:r>
        </a:p>
      </dgm:t>
    </dgm:pt>
    <dgm:pt modelId="{F2829A53-6A0E-43A6-B1AC-60E75D2E2BDD}" type="parTrans" cxnId="{6FF13F0D-CF2D-45CE-BA60-86C1D34DF798}">
      <dgm:prSet/>
      <dgm:spPr/>
      <dgm:t>
        <a:bodyPr/>
        <a:lstStyle/>
        <a:p>
          <a:endParaRPr lang="en-US"/>
        </a:p>
      </dgm:t>
    </dgm:pt>
    <dgm:pt modelId="{C3A31233-BEEA-4A2C-B896-CAA19353D730}" type="sibTrans" cxnId="{6FF13F0D-CF2D-45CE-BA60-86C1D34DF798}">
      <dgm:prSet/>
      <dgm:spPr/>
      <dgm:t>
        <a:bodyPr/>
        <a:lstStyle/>
        <a:p>
          <a:endParaRPr lang="en-US"/>
        </a:p>
      </dgm:t>
    </dgm:pt>
    <dgm:pt modelId="{818C5634-F2C7-4AEC-B904-2620846568AE}">
      <dgm:prSet/>
      <dgm:spPr>
        <a:solidFill>
          <a:srgbClr val="00467F"/>
        </a:solidFill>
      </dgm:spPr>
      <dgm:t>
        <a:bodyPr/>
        <a:lstStyle/>
        <a:p>
          <a:r>
            <a:rPr lang="en-US"/>
            <a:t>The Ultimate Guide to Sex and Disability by Miriam Kaufman et. al</a:t>
          </a:r>
        </a:p>
      </dgm:t>
    </dgm:pt>
    <dgm:pt modelId="{E1675D63-4C23-46AE-8772-B6578C671193}" type="parTrans" cxnId="{E83B59C1-CC5E-4013-8BF9-D1F4860938A9}">
      <dgm:prSet/>
      <dgm:spPr/>
      <dgm:t>
        <a:bodyPr/>
        <a:lstStyle/>
        <a:p>
          <a:endParaRPr lang="en-US"/>
        </a:p>
      </dgm:t>
    </dgm:pt>
    <dgm:pt modelId="{400D3B21-85B7-4694-90B0-923AC91A6969}" type="sibTrans" cxnId="{E83B59C1-CC5E-4013-8BF9-D1F4860938A9}">
      <dgm:prSet/>
      <dgm:spPr/>
      <dgm:t>
        <a:bodyPr/>
        <a:lstStyle/>
        <a:p>
          <a:endParaRPr lang="en-US"/>
        </a:p>
      </dgm:t>
    </dgm:pt>
    <dgm:pt modelId="{8D164BA8-4EB2-474A-94EE-B455367DB8E0}" type="pres">
      <dgm:prSet presAssocID="{78EC1131-29C7-4458-B604-3BF3BB23E132}" presName="diagram" presStyleCnt="0">
        <dgm:presLayoutVars>
          <dgm:dir/>
          <dgm:resizeHandles val="exact"/>
        </dgm:presLayoutVars>
      </dgm:prSet>
      <dgm:spPr/>
      <dgm:t>
        <a:bodyPr/>
        <a:lstStyle/>
        <a:p>
          <a:endParaRPr lang="en-US"/>
        </a:p>
      </dgm:t>
    </dgm:pt>
    <dgm:pt modelId="{E633FAA1-79D2-477D-8357-90B9911E599A}" type="pres">
      <dgm:prSet presAssocID="{3A122248-2C30-421C-BB0C-FC3304DD91BA}" presName="node" presStyleLbl="node1" presStyleIdx="0" presStyleCnt="6" custScaleY="132158">
        <dgm:presLayoutVars>
          <dgm:bulletEnabled val="1"/>
        </dgm:presLayoutVars>
      </dgm:prSet>
      <dgm:spPr>
        <a:prstGeom prst="roundRect">
          <a:avLst/>
        </a:prstGeom>
      </dgm:spPr>
      <dgm:t>
        <a:bodyPr/>
        <a:lstStyle/>
        <a:p>
          <a:endParaRPr lang="en-US"/>
        </a:p>
      </dgm:t>
    </dgm:pt>
    <dgm:pt modelId="{6522B52B-62F6-4C35-B582-C58C946AB305}" type="pres">
      <dgm:prSet presAssocID="{4820F659-0474-442A-BC64-B985F4014D1C}" presName="sibTrans" presStyleCnt="0"/>
      <dgm:spPr/>
    </dgm:pt>
    <dgm:pt modelId="{ED63F991-2041-490E-A2BC-32441349DF15}" type="pres">
      <dgm:prSet presAssocID="{68DCE84E-D3DE-4FCA-A401-D1F8E467BEA0}" presName="node" presStyleLbl="node1" presStyleIdx="1" presStyleCnt="6" custScaleY="132158">
        <dgm:presLayoutVars>
          <dgm:bulletEnabled val="1"/>
        </dgm:presLayoutVars>
      </dgm:prSet>
      <dgm:spPr>
        <a:prstGeom prst="roundRect">
          <a:avLst/>
        </a:prstGeom>
      </dgm:spPr>
      <dgm:t>
        <a:bodyPr/>
        <a:lstStyle/>
        <a:p>
          <a:endParaRPr lang="en-US"/>
        </a:p>
      </dgm:t>
    </dgm:pt>
    <dgm:pt modelId="{838B7495-9CAE-4979-8BA8-678741438D1E}" type="pres">
      <dgm:prSet presAssocID="{C2B7C64D-4D39-488B-A2F7-E1EEF5197614}" presName="sibTrans" presStyleCnt="0"/>
      <dgm:spPr/>
    </dgm:pt>
    <dgm:pt modelId="{DA39C129-5870-4AA8-A00E-E74091B2DC29}" type="pres">
      <dgm:prSet presAssocID="{B6D0F6F9-270D-4DC7-BCF8-46A9CD347EFF}" presName="node" presStyleLbl="node1" presStyleIdx="2" presStyleCnt="6" custScaleY="132158">
        <dgm:presLayoutVars>
          <dgm:bulletEnabled val="1"/>
        </dgm:presLayoutVars>
      </dgm:prSet>
      <dgm:spPr>
        <a:prstGeom prst="roundRect">
          <a:avLst/>
        </a:prstGeom>
      </dgm:spPr>
      <dgm:t>
        <a:bodyPr/>
        <a:lstStyle/>
        <a:p>
          <a:endParaRPr lang="en-US"/>
        </a:p>
      </dgm:t>
    </dgm:pt>
    <dgm:pt modelId="{6658DE72-56E4-4D80-B98B-DAFDB529B077}" type="pres">
      <dgm:prSet presAssocID="{A3FA46FB-C75C-40C2-8EF8-2C81FA9FD4F9}" presName="sibTrans" presStyleCnt="0"/>
      <dgm:spPr/>
    </dgm:pt>
    <dgm:pt modelId="{132E75DA-E9B7-411E-8863-9D97E78AB04D}" type="pres">
      <dgm:prSet presAssocID="{FB978A9B-EB73-46A5-BC7A-32609F0A6C15}" presName="node" presStyleLbl="node1" presStyleIdx="3" presStyleCnt="6" custScaleY="132158">
        <dgm:presLayoutVars>
          <dgm:bulletEnabled val="1"/>
        </dgm:presLayoutVars>
      </dgm:prSet>
      <dgm:spPr>
        <a:prstGeom prst="roundRect">
          <a:avLst/>
        </a:prstGeom>
      </dgm:spPr>
      <dgm:t>
        <a:bodyPr/>
        <a:lstStyle/>
        <a:p>
          <a:endParaRPr lang="en-US"/>
        </a:p>
      </dgm:t>
    </dgm:pt>
    <dgm:pt modelId="{FCE7BD10-64E5-44B7-907E-4B24B2470887}" type="pres">
      <dgm:prSet presAssocID="{8BD2BA32-0955-4346-9344-982C6B2AD98F}" presName="sibTrans" presStyleCnt="0"/>
      <dgm:spPr/>
    </dgm:pt>
    <dgm:pt modelId="{B15BBB29-E992-4883-876E-6E00B6BB4ACF}" type="pres">
      <dgm:prSet presAssocID="{2A57D1EF-A4B3-4160-BDDF-AF82EAD24977}" presName="node" presStyleLbl="node1" presStyleIdx="4" presStyleCnt="6" custScaleY="132158">
        <dgm:presLayoutVars>
          <dgm:bulletEnabled val="1"/>
        </dgm:presLayoutVars>
      </dgm:prSet>
      <dgm:spPr>
        <a:prstGeom prst="roundRect">
          <a:avLst/>
        </a:prstGeom>
      </dgm:spPr>
      <dgm:t>
        <a:bodyPr/>
        <a:lstStyle/>
        <a:p>
          <a:endParaRPr lang="en-US"/>
        </a:p>
      </dgm:t>
    </dgm:pt>
    <dgm:pt modelId="{E6085B05-988A-4B3E-B0D6-9663119D4020}" type="pres">
      <dgm:prSet presAssocID="{C3A31233-BEEA-4A2C-B896-CAA19353D730}" presName="sibTrans" presStyleCnt="0"/>
      <dgm:spPr/>
    </dgm:pt>
    <dgm:pt modelId="{A7C32746-B387-4990-96FE-6076E171E0DE}" type="pres">
      <dgm:prSet presAssocID="{818C5634-F2C7-4AEC-B904-2620846568AE}" presName="node" presStyleLbl="node1" presStyleIdx="5" presStyleCnt="6" custScaleY="132158">
        <dgm:presLayoutVars>
          <dgm:bulletEnabled val="1"/>
        </dgm:presLayoutVars>
      </dgm:prSet>
      <dgm:spPr>
        <a:prstGeom prst="roundRect">
          <a:avLst/>
        </a:prstGeom>
      </dgm:spPr>
      <dgm:t>
        <a:bodyPr/>
        <a:lstStyle/>
        <a:p>
          <a:endParaRPr lang="en-US"/>
        </a:p>
      </dgm:t>
    </dgm:pt>
  </dgm:ptLst>
  <dgm:cxnLst>
    <dgm:cxn modelId="{DE63F311-5C7A-4FD9-B42E-A3602EBA49ED}" srcId="{B6D0F6F9-270D-4DC7-BCF8-46A9CD347EFF}" destId="{0EB68D7C-8F41-46D9-AA7E-4675EACA1964}" srcOrd="3" destOrd="0" parTransId="{C2F8FFFA-AD59-4FAB-8B2D-DC9054530A74}" sibTransId="{68D2568A-2944-4796-A8BD-EA94B6CCC16E}"/>
    <dgm:cxn modelId="{75E92220-A1EB-44FF-B63A-D1F9701F9418}" srcId="{B6D0F6F9-270D-4DC7-BCF8-46A9CD347EFF}" destId="{BA637F39-D975-4262-BF0E-4B90FD7C9080}" srcOrd="1" destOrd="0" parTransId="{FB91B126-607E-4B51-874E-6BA1DCC190C3}" sibTransId="{E2859874-D747-46CD-A51C-D3A956797E83}"/>
    <dgm:cxn modelId="{30F1B352-78F6-4FC5-BAE6-380F96BEC860}" type="presOf" srcId="{5692274E-DEB1-4F22-9DA3-13DE71AE4E37}" destId="{132E75DA-E9B7-411E-8863-9D97E78AB04D}" srcOrd="0" destOrd="2" presId="urn:microsoft.com/office/officeart/2005/8/layout/default"/>
    <dgm:cxn modelId="{DEB15EE6-5158-463E-9CB2-7D243A11FF78}" srcId="{78EC1131-29C7-4458-B604-3BF3BB23E132}" destId="{FB978A9B-EB73-46A5-BC7A-32609F0A6C15}" srcOrd="3" destOrd="0" parTransId="{58EBA4BE-271A-444D-993D-D6FFEB098E6C}" sibTransId="{8BD2BA32-0955-4346-9344-982C6B2AD98F}"/>
    <dgm:cxn modelId="{6FF13F0D-CF2D-45CE-BA60-86C1D34DF798}" srcId="{78EC1131-29C7-4458-B604-3BF3BB23E132}" destId="{2A57D1EF-A4B3-4160-BDDF-AF82EAD24977}" srcOrd="4" destOrd="0" parTransId="{F2829A53-6A0E-43A6-B1AC-60E75D2E2BDD}" sibTransId="{C3A31233-BEEA-4A2C-B896-CAA19353D730}"/>
    <dgm:cxn modelId="{24CED94C-3BF2-421E-BB25-0AEC00BA0839}" type="presOf" srcId="{6B1BC9EE-99CB-4377-AB19-FBEA62C0B6C7}" destId="{132E75DA-E9B7-411E-8863-9D97E78AB04D}" srcOrd="0" destOrd="1" presId="urn:microsoft.com/office/officeart/2005/8/layout/default"/>
    <dgm:cxn modelId="{81DE4117-57BC-4EEC-A952-4040B45A1C7E}" type="presOf" srcId="{2A57D1EF-A4B3-4160-BDDF-AF82EAD24977}" destId="{B15BBB29-E992-4883-876E-6E00B6BB4ACF}" srcOrd="0" destOrd="0" presId="urn:microsoft.com/office/officeart/2005/8/layout/default"/>
    <dgm:cxn modelId="{9283E6D2-027C-4F00-B2A8-5B92CD2C5D33}" type="presOf" srcId="{C3AF70D8-C9CA-4996-AD19-7A42D7CBE8A0}" destId="{DA39C129-5870-4AA8-A00E-E74091B2DC29}" srcOrd="0" destOrd="1" presId="urn:microsoft.com/office/officeart/2005/8/layout/default"/>
    <dgm:cxn modelId="{541A3BB7-B637-49D5-95DF-367ECDA68322}" srcId="{78EC1131-29C7-4458-B604-3BF3BB23E132}" destId="{68DCE84E-D3DE-4FCA-A401-D1F8E467BEA0}" srcOrd="1" destOrd="0" parTransId="{130E98A2-96D4-4E78-B66C-DF34F2B54D78}" sibTransId="{C2B7C64D-4D39-488B-A2F7-E1EEF5197614}"/>
    <dgm:cxn modelId="{F3E5E602-4B17-4848-A606-C5B44C25A4C7}" type="presOf" srcId="{57B30DDB-A4BA-4E8C-B333-2FECC5E105AA}" destId="{DA39C129-5870-4AA8-A00E-E74091B2DC29}" srcOrd="0" destOrd="3" presId="urn:microsoft.com/office/officeart/2005/8/layout/default"/>
    <dgm:cxn modelId="{85ED9BBC-BCED-4240-8783-B102CDBF3B97}" srcId="{FB978A9B-EB73-46A5-BC7A-32609F0A6C15}" destId="{5692274E-DEB1-4F22-9DA3-13DE71AE4E37}" srcOrd="1" destOrd="0" parTransId="{018EB0FD-4C6C-420C-B135-A922B2025FD6}" sibTransId="{51A1B749-78BC-4A05-B146-2D387901C2D8}"/>
    <dgm:cxn modelId="{73609C63-71BE-44C7-9ECF-9634B220252B}" type="presOf" srcId="{78EC1131-29C7-4458-B604-3BF3BB23E132}" destId="{8D164BA8-4EB2-474A-94EE-B455367DB8E0}" srcOrd="0" destOrd="0" presId="urn:microsoft.com/office/officeart/2005/8/layout/default"/>
    <dgm:cxn modelId="{E7951AA9-CBB0-4CC0-846A-A18090663B87}" srcId="{FB978A9B-EB73-46A5-BC7A-32609F0A6C15}" destId="{6B1BC9EE-99CB-4377-AB19-FBEA62C0B6C7}" srcOrd="0" destOrd="0" parTransId="{4C3302F6-1088-4EAE-8373-821E83F51112}" sibTransId="{36D4BB99-4FA7-4D61-B70C-E6A08AFCAD06}"/>
    <dgm:cxn modelId="{2D04ED48-2A23-4267-BE78-722C4B43E006}" srcId="{78EC1131-29C7-4458-B604-3BF3BB23E132}" destId="{B6D0F6F9-270D-4DC7-BCF8-46A9CD347EFF}" srcOrd="2" destOrd="0" parTransId="{383E89BC-B8C6-45B4-AFA5-5B6EB2CD8FF3}" sibTransId="{A3FA46FB-C75C-40C2-8EF8-2C81FA9FD4F9}"/>
    <dgm:cxn modelId="{42B32EBF-B062-4D27-A63B-5FB8C72206E7}" type="presOf" srcId="{3A122248-2C30-421C-BB0C-FC3304DD91BA}" destId="{E633FAA1-79D2-477D-8357-90B9911E599A}" srcOrd="0" destOrd="0" presId="urn:microsoft.com/office/officeart/2005/8/layout/default"/>
    <dgm:cxn modelId="{E83B59C1-CC5E-4013-8BF9-D1F4860938A9}" srcId="{78EC1131-29C7-4458-B604-3BF3BB23E132}" destId="{818C5634-F2C7-4AEC-B904-2620846568AE}" srcOrd="5" destOrd="0" parTransId="{E1675D63-4C23-46AE-8772-B6578C671193}" sibTransId="{400D3B21-85B7-4694-90B0-923AC91A6969}"/>
    <dgm:cxn modelId="{A68387CA-DC25-4761-9CDC-685F85192ACD}" type="presOf" srcId="{68DCE84E-D3DE-4FCA-A401-D1F8E467BEA0}" destId="{ED63F991-2041-490E-A2BC-32441349DF15}" srcOrd="0" destOrd="0" presId="urn:microsoft.com/office/officeart/2005/8/layout/default"/>
    <dgm:cxn modelId="{08F22C4C-FE89-406A-9441-E03FC2494F88}" srcId="{B6D0F6F9-270D-4DC7-BCF8-46A9CD347EFF}" destId="{57B30DDB-A4BA-4E8C-B333-2FECC5E105AA}" srcOrd="2" destOrd="0" parTransId="{624411C0-DB8C-49E6-A55F-BAC827FFC5D7}" sibTransId="{C7D63C3E-F323-48B8-8FAE-4C3B38356652}"/>
    <dgm:cxn modelId="{F7D88019-76FA-4309-AAE3-FA5383C3E56B}" type="presOf" srcId="{0EB68D7C-8F41-46D9-AA7E-4675EACA1964}" destId="{DA39C129-5870-4AA8-A00E-E74091B2DC29}" srcOrd="0" destOrd="4" presId="urn:microsoft.com/office/officeart/2005/8/layout/default"/>
    <dgm:cxn modelId="{6504FF84-E31B-4401-A7EC-D7F520CE746D}" type="presOf" srcId="{B6D0F6F9-270D-4DC7-BCF8-46A9CD347EFF}" destId="{DA39C129-5870-4AA8-A00E-E74091B2DC29}" srcOrd="0" destOrd="0" presId="urn:microsoft.com/office/officeart/2005/8/layout/default"/>
    <dgm:cxn modelId="{7461596B-0746-419A-B241-6BCCB4D66093}" srcId="{B6D0F6F9-270D-4DC7-BCF8-46A9CD347EFF}" destId="{C3AF70D8-C9CA-4996-AD19-7A42D7CBE8A0}" srcOrd="0" destOrd="0" parTransId="{33FAA215-2309-4F47-849A-E71799D0F788}" sibTransId="{D1BB625F-6777-4A30-A8D0-6C539CBB2B0C}"/>
    <dgm:cxn modelId="{518FCA80-47C5-4FA4-8118-5BE0A2A94322}" type="presOf" srcId="{FB978A9B-EB73-46A5-BC7A-32609F0A6C15}" destId="{132E75DA-E9B7-411E-8863-9D97E78AB04D}" srcOrd="0" destOrd="0" presId="urn:microsoft.com/office/officeart/2005/8/layout/default"/>
    <dgm:cxn modelId="{267DA8B5-E6D2-402D-B7EB-91BF66BB1B4A}" srcId="{78EC1131-29C7-4458-B604-3BF3BB23E132}" destId="{3A122248-2C30-421C-BB0C-FC3304DD91BA}" srcOrd="0" destOrd="0" parTransId="{2E257C65-525B-4CE6-99E9-162B09378B06}" sibTransId="{4820F659-0474-442A-BC64-B985F4014D1C}"/>
    <dgm:cxn modelId="{1BF50B75-0A8C-49D8-93E7-1A96A4AA536F}" type="presOf" srcId="{BA637F39-D975-4262-BF0E-4B90FD7C9080}" destId="{DA39C129-5870-4AA8-A00E-E74091B2DC29}" srcOrd="0" destOrd="2" presId="urn:microsoft.com/office/officeart/2005/8/layout/default"/>
    <dgm:cxn modelId="{9D16A7FE-B2CA-44E7-94EB-C08A43D58F87}" type="presOf" srcId="{818C5634-F2C7-4AEC-B904-2620846568AE}" destId="{A7C32746-B387-4990-96FE-6076E171E0DE}" srcOrd="0" destOrd="0" presId="urn:microsoft.com/office/officeart/2005/8/layout/default"/>
    <dgm:cxn modelId="{D3112B3C-2CEA-45E7-AFEC-C6E7076E8692}" type="presParOf" srcId="{8D164BA8-4EB2-474A-94EE-B455367DB8E0}" destId="{E633FAA1-79D2-477D-8357-90B9911E599A}" srcOrd="0" destOrd="0" presId="urn:microsoft.com/office/officeart/2005/8/layout/default"/>
    <dgm:cxn modelId="{0BB40751-836B-4C03-A686-5B100EEB984D}" type="presParOf" srcId="{8D164BA8-4EB2-474A-94EE-B455367DB8E0}" destId="{6522B52B-62F6-4C35-B582-C58C946AB305}" srcOrd="1" destOrd="0" presId="urn:microsoft.com/office/officeart/2005/8/layout/default"/>
    <dgm:cxn modelId="{CC2F7EF1-36C8-4E85-9C5E-6E196A4212D7}" type="presParOf" srcId="{8D164BA8-4EB2-474A-94EE-B455367DB8E0}" destId="{ED63F991-2041-490E-A2BC-32441349DF15}" srcOrd="2" destOrd="0" presId="urn:microsoft.com/office/officeart/2005/8/layout/default"/>
    <dgm:cxn modelId="{965D7DCB-D449-4549-B1CA-C43A1FE132DC}" type="presParOf" srcId="{8D164BA8-4EB2-474A-94EE-B455367DB8E0}" destId="{838B7495-9CAE-4979-8BA8-678741438D1E}" srcOrd="3" destOrd="0" presId="urn:microsoft.com/office/officeart/2005/8/layout/default"/>
    <dgm:cxn modelId="{E40A8495-3EBC-4EB8-85E7-E1FE8601BE83}" type="presParOf" srcId="{8D164BA8-4EB2-474A-94EE-B455367DB8E0}" destId="{DA39C129-5870-4AA8-A00E-E74091B2DC29}" srcOrd="4" destOrd="0" presId="urn:microsoft.com/office/officeart/2005/8/layout/default"/>
    <dgm:cxn modelId="{6879A1B8-2CFB-439C-8B18-EA33279016C7}" type="presParOf" srcId="{8D164BA8-4EB2-474A-94EE-B455367DB8E0}" destId="{6658DE72-56E4-4D80-B98B-DAFDB529B077}" srcOrd="5" destOrd="0" presId="urn:microsoft.com/office/officeart/2005/8/layout/default"/>
    <dgm:cxn modelId="{30DC2532-DACD-4A8C-B170-A26EA6AD4EED}" type="presParOf" srcId="{8D164BA8-4EB2-474A-94EE-B455367DB8E0}" destId="{132E75DA-E9B7-411E-8863-9D97E78AB04D}" srcOrd="6" destOrd="0" presId="urn:microsoft.com/office/officeart/2005/8/layout/default"/>
    <dgm:cxn modelId="{FC684C09-7048-42DE-A962-B22B59B4C801}" type="presParOf" srcId="{8D164BA8-4EB2-474A-94EE-B455367DB8E0}" destId="{FCE7BD10-64E5-44B7-907E-4B24B2470887}" srcOrd="7" destOrd="0" presId="urn:microsoft.com/office/officeart/2005/8/layout/default"/>
    <dgm:cxn modelId="{E8D3DE85-0990-41BB-AD22-95B8C6E1B52C}" type="presParOf" srcId="{8D164BA8-4EB2-474A-94EE-B455367DB8E0}" destId="{B15BBB29-E992-4883-876E-6E00B6BB4ACF}" srcOrd="8" destOrd="0" presId="urn:microsoft.com/office/officeart/2005/8/layout/default"/>
    <dgm:cxn modelId="{C4780C3E-4521-4216-9109-92E63FB774CF}" type="presParOf" srcId="{8D164BA8-4EB2-474A-94EE-B455367DB8E0}" destId="{E6085B05-988A-4B3E-B0D6-9663119D4020}" srcOrd="9" destOrd="0" presId="urn:microsoft.com/office/officeart/2005/8/layout/default"/>
    <dgm:cxn modelId="{1FA89812-BDD9-48A6-BC3B-42256215D7EC}" type="presParOf" srcId="{8D164BA8-4EB2-474A-94EE-B455367DB8E0}" destId="{A7C32746-B387-4990-96FE-6076E171E0DE}"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7CDC51-49EA-4504-ACFD-BE48A4EC6D10}"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4F0EF7D-0C33-4D3A-9407-ED381B8985D0}">
      <dgm:prSet custT="1"/>
      <dgm:spPr/>
      <dgm:t>
        <a:bodyPr/>
        <a:lstStyle/>
        <a:p>
          <a:pPr>
            <a:defRPr cap="all"/>
          </a:pPr>
          <a:r>
            <a:rPr lang="en-US" sz="1000">
              <a:latin typeface="Arial" panose="020B0604020202020204" pitchFamily="34" charset="0"/>
              <a:cs typeface="Arial" panose="020B0604020202020204" pitchFamily="34" charset="0"/>
            </a:rPr>
            <a:t>Quality Indicators of Integrated Behavioral Health in Primary Care</a:t>
          </a:r>
        </a:p>
      </dgm:t>
    </dgm:pt>
    <dgm:pt modelId="{DBFBE0C8-8302-4630-965E-9F23135F5AF0}" type="parTrans" cxnId="{22C9C645-5207-433C-9F08-44AFA81EBDC3}">
      <dgm:prSet/>
      <dgm:spPr/>
      <dgm:t>
        <a:bodyPr/>
        <a:lstStyle/>
        <a:p>
          <a:endParaRPr lang="en-US"/>
        </a:p>
      </dgm:t>
    </dgm:pt>
    <dgm:pt modelId="{37F11CA7-FD59-4300-947B-3246127C3ACC}" type="sibTrans" cxnId="{22C9C645-5207-433C-9F08-44AFA81EBDC3}">
      <dgm:prSet/>
      <dgm:spPr/>
      <dgm:t>
        <a:bodyPr/>
        <a:lstStyle/>
        <a:p>
          <a:endParaRPr lang="en-US"/>
        </a:p>
      </dgm:t>
    </dgm:pt>
    <dgm:pt modelId="{FA60C672-96FF-448C-A9D2-16B4FAA9E611}">
      <dgm:prSet custT="1"/>
      <dgm:spPr/>
      <dgm:t>
        <a:bodyPr/>
        <a:lstStyle/>
        <a:p>
          <a:pPr>
            <a:defRPr cap="all"/>
          </a:pPr>
          <a:r>
            <a:rPr lang="en-US" sz="1000">
              <a:latin typeface="Arial" panose="020B0604020202020204" pitchFamily="34" charset="0"/>
              <a:cs typeface="Arial" panose="020B0604020202020204" pitchFamily="34" charset="0"/>
            </a:rPr>
            <a:t>Evidence-based behavioral health interventions for children and adults applied in integrated care settings</a:t>
          </a:r>
        </a:p>
      </dgm:t>
    </dgm:pt>
    <dgm:pt modelId="{C3E3C003-3BB9-4E29-A5CB-9E10A9114811}" type="parTrans" cxnId="{17DDAB44-4EA5-4717-AA88-BD185DD87CB8}">
      <dgm:prSet/>
      <dgm:spPr/>
      <dgm:t>
        <a:bodyPr/>
        <a:lstStyle/>
        <a:p>
          <a:endParaRPr lang="en-US"/>
        </a:p>
      </dgm:t>
    </dgm:pt>
    <dgm:pt modelId="{89241E2B-9EDE-490C-81FB-225C37F7DC94}" type="sibTrans" cxnId="{17DDAB44-4EA5-4717-AA88-BD185DD87CB8}">
      <dgm:prSet/>
      <dgm:spPr/>
      <dgm:t>
        <a:bodyPr/>
        <a:lstStyle/>
        <a:p>
          <a:endParaRPr lang="en-US"/>
        </a:p>
      </dgm:t>
    </dgm:pt>
    <dgm:pt modelId="{2738359F-9653-4DC4-9281-46DA5263090C}">
      <dgm:prSet custT="1"/>
      <dgm:spPr/>
      <dgm:t>
        <a:bodyPr/>
        <a:lstStyle/>
        <a:p>
          <a:pPr>
            <a:defRPr cap="all"/>
          </a:pPr>
          <a:r>
            <a:rPr lang="en-US" sz="1000">
              <a:latin typeface="Arial" panose="020B0604020202020204" pitchFamily="34" charset="0"/>
              <a:cs typeface="Arial" panose="020B0604020202020204" pitchFamily="34" charset="0"/>
            </a:rPr>
            <a:t>Technical Assistance on Implementation of Integrated Care</a:t>
          </a:r>
        </a:p>
      </dgm:t>
    </dgm:pt>
    <dgm:pt modelId="{E8ECAEDC-9D61-4171-A0B7-84F7179E9837}" type="parTrans" cxnId="{9B87186E-9CD3-46AF-BA15-7DD87AC1A032}">
      <dgm:prSet/>
      <dgm:spPr/>
      <dgm:t>
        <a:bodyPr/>
        <a:lstStyle/>
        <a:p>
          <a:endParaRPr lang="en-US"/>
        </a:p>
      </dgm:t>
    </dgm:pt>
    <dgm:pt modelId="{160FB293-818A-4848-8840-AFB55799F845}" type="sibTrans" cxnId="{9B87186E-9CD3-46AF-BA15-7DD87AC1A032}">
      <dgm:prSet/>
      <dgm:spPr/>
      <dgm:t>
        <a:bodyPr/>
        <a:lstStyle/>
        <a:p>
          <a:endParaRPr lang="en-US"/>
        </a:p>
      </dgm:t>
    </dgm:pt>
    <dgm:pt modelId="{F93D6E84-0695-44E0-9EAD-730124079CC7}">
      <dgm:prSet custT="1"/>
      <dgm:spPr/>
      <dgm:t>
        <a:bodyPr/>
        <a:lstStyle/>
        <a:p>
          <a:pPr>
            <a:defRPr cap="all"/>
          </a:pPr>
          <a:r>
            <a:rPr lang="en-US" sz="1000">
              <a:latin typeface="Arial" panose="020B0604020202020204" pitchFamily="34" charset="0"/>
              <a:cs typeface="Arial" panose="020B0604020202020204" pitchFamily="34" charset="0"/>
            </a:rPr>
            <a:t>Online Courses focused on Integrated Care and Special Topics in Pediatric and Adult Services (in development)</a:t>
          </a:r>
        </a:p>
      </dgm:t>
    </dgm:pt>
    <dgm:pt modelId="{A006F6C4-EF41-4D17-9E5B-582EF67A5B4F}" type="parTrans" cxnId="{BDC04D10-BB29-4B8A-A7B8-DFCFBAA01344}">
      <dgm:prSet/>
      <dgm:spPr/>
      <dgm:t>
        <a:bodyPr/>
        <a:lstStyle/>
        <a:p>
          <a:endParaRPr lang="en-US"/>
        </a:p>
      </dgm:t>
    </dgm:pt>
    <dgm:pt modelId="{38CFB4B2-39EB-4702-9FA3-2205276D3972}" type="sibTrans" cxnId="{BDC04D10-BB29-4B8A-A7B8-DFCFBAA01344}">
      <dgm:prSet/>
      <dgm:spPr/>
      <dgm:t>
        <a:bodyPr/>
        <a:lstStyle/>
        <a:p>
          <a:endParaRPr lang="en-US"/>
        </a:p>
      </dgm:t>
    </dgm:pt>
    <dgm:pt modelId="{9D9FD227-D109-4DC3-9515-65301D7D460C}" type="pres">
      <dgm:prSet presAssocID="{357CDC51-49EA-4504-ACFD-BE48A4EC6D10}" presName="root" presStyleCnt="0">
        <dgm:presLayoutVars>
          <dgm:dir/>
          <dgm:resizeHandles val="exact"/>
        </dgm:presLayoutVars>
      </dgm:prSet>
      <dgm:spPr/>
      <dgm:t>
        <a:bodyPr/>
        <a:lstStyle/>
        <a:p>
          <a:endParaRPr lang="en-US"/>
        </a:p>
      </dgm:t>
    </dgm:pt>
    <dgm:pt modelId="{3931537B-F87F-4D0D-9877-0979AD7F1312}" type="pres">
      <dgm:prSet presAssocID="{54F0EF7D-0C33-4D3A-9407-ED381B8985D0}" presName="compNode" presStyleCnt="0"/>
      <dgm:spPr/>
    </dgm:pt>
    <dgm:pt modelId="{A59A33F0-6B2A-423E-8A71-1526EE753EFB}" type="pres">
      <dgm:prSet presAssocID="{54F0EF7D-0C33-4D3A-9407-ED381B8985D0}" presName="iconBgRect" presStyleLbl="bgShp" presStyleIdx="0" presStyleCnt="4"/>
      <dgm:spPr/>
    </dgm:pt>
    <dgm:pt modelId="{65895C0B-E0CF-40AD-BF33-19A973413543}" type="pres">
      <dgm:prSet presAssocID="{54F0EF7D-0C33-4D3A-9407-ED381B8985D0}"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ACD8B8E3-0881-4AC9-85FE-9B89C00783E9}" type="pres">
      <dgm:prSet presAssocID="{54F0EF7D-0C33-4D3A-9407-ED381B8985D0}" presName="spaceRect" presStyleCnt="0"/>
      <dgm:spPr/>
    </dgm:pt>
    <dgm:pt modelId="{C2097751-94AC-4102-92A7-41F068B99AC5}" type="pres">
      <dgm:prSet presAssocID="{54F0EF7D-0C33-4D3A-9407-ED381B8985D0}" presName="textRect" presStyleLbl="revTx" presStyleIdx="0" presStyleCnt="4">
        <dgm:presLayoutVars>
          <dgm:chMax val="1"/>
          <dgm:chPref val="1"/>
        </dgm:presLayoutVars>
      </dgm:prSet>
      <dgm:spPr/>
      <dgm:t>
        <a:bodyPr/>
        <a:lstStyle/>
        <a:p>
          <a:endParaRPr lang="en-US"/>
        </a:p>
      </dgm:t>
    </dgm:pt>
    <dgm:pt modelId="{74E27BF4-AD5C-432B-BDC7-B6FE73C36DC1}" type="pres">
      <dgm:prSet presAssocID="{37F11CA7-FD59-4300-947B-3246127C3ACC}" presName="sibTrans" presStyleCnt="0"/>
      <dgm:spPr/>
    </dgm:pt>
    <dgm:pt modelId="{FC15377B-488B-44E2-AA14-AE66D4CD23EC}" type="pres">
      <dgm:prSet presAssocID="{FA60C672-96FF-448C-A9D2-16B4FAA9E611}" presName="compNode" presStyleCnt="0"/>
      <dgm:spPr/>
    </dgm:pt>
    <dgm:pt modelId="{9E46146D-5B50-45E2-BEE8-8F23236A8722}" type="pres">
      <dgm:prSet presAssocID="{FA60C672-96FF-448C-A9D2-16B4FAA9E611}" presName="iconBgRect" presStyleLbl="bgShp" presStyleIdx="1" presStyleCnt="4"/>
      <dgm:spPr/>
    </dgm:pt>
    <dgm:pt modelId="{29D1EA28-CF2D-4F00-B9FD-17EBE88ED7AF}" type="pres">
      <dgm:prSet presAssocID="{FA60C672-96FF-448C-A9D2-16B4FAA9E611}"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ildren"/>
        </a:ext>
      </dgm:extLst>
    </dgm:pt>
    <dgm:pt modelId="{BA23A7DF-7CE5-4817-9E3C-53E8BC5DD86C}" type="pres">
      <dgm:prSet presAssocID="{FA60C672-96FF-448C-A9D2-16B4FAA9E611}" presName="spaceRect" presStyleCnt="0"/>
      <dgm:spPr/>
    </dgm:pt>
    <dgm:pt modelId="{3DD85AE9-A5A0-478E-88E5-A685D91E8857}" type="pres">
      <dgm:prSet presAssocID="{FA60C672-96FF-448C-A9D2-16B4FAA9E611}" presName="textRect" presStyleLbl="revTx" presStyleIdx="1" presStyleCnt="4">
        <dgm:presLayoutVars>
          <dgm:chMax val="1"/>
          <dgm:chPref val="1"/>
        </dgm:presLayoutVars>
      </dgm:prSet>
      <dgm:spPr/>
      <dgm:t>
        <a:bodyPr/>
        <a:lstStyle/>
        <a:p>
          <a:endParaRPr lang="en-US"/>
        </a:p>
      </dgm:t>
    </dgm:pt>
    <dgm:pt modelId="{4367F68C-5C3E-4A0D-9A4D-BD55915046BB}" type="pres">
      <dgm:prSet presAssocID="{89241E2B-9EDE-490C-81FB-225C37F7DC94}" presName="sibTrans" presStyleCnt="0"/>
      <dgm:spPr/>
    </dgm:pt>
    <dgm:pt modelId="{2BCC82E1-743F-4520-9A03-FE0E4DA65DB2}" type="pres">
      <dgm:prSet presAssocID="{2738359F-9653-4DC4-9281-46DA5263090C}" presName="compNode" presStyleCnt="0"/>
      <dgm:spPr/>
    </dgm:pt>
    <dgm:pt modelId="{AF6B6F0A-4ADA-42F6-B8F2-2129191700E3}" type="pres">
      <dgm:prSet presAssocID="{2738359F-9653-4DC4-9281-46DA5263090C}" presName="iconBgRect" presStyleLbl="bgShp" presStyleIdx="2" presStyleCnt="4"/>
      <dgm:spPr/>
    </dgm:pt>
    <dgm:pt modelId="{50BB12F0-EAFE-4220-9A93-D53F37F7C20B}" type="pres">
      <dgm:prSet presAssocID="{2738359F-9653-4DC4-9281-46DA5263090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CD216E46-CC76-456D-91BE-0D0D516429C0}" type="pres">
      <dgm:prSet presAssocID="{2738359F-9653-4DC4-9281-46DA5263090C}" presName="spaceRect" presStyleCnt="0"/>
      <dgm:spPr/>
    </dgm:pt>
    <dgm:pt modelId="{AC35A22B-8DE6-4BA3-A274-0483F2AEF134}" type="pres">
      <dgm:prSet presAssocID="{2738359F-9653-4DC4-9281-46DA5263090C}" presName="textRect" presStyleLbl="revTx" presStyleIdx="2" presStyleCnt="4">
        <dgm:presLayoutVars>
          <dgm:chMax val="1"/>
          <dgm:chPref val="1"/>
        </dgm:presLayoutVars>
      </dgm:prSet>
      <dgm:spPr/>
      <dgm:t>
        <a:bodyPr/>
        <a:lstStyle/>
        <a:p>
          <a:endParaRPr lang="en-US"/>
        </a:p>
      </dgm:t>
    </dgm:pt>
    <dgm:pt modelId="{2EAFDB1C-AFD0-41EB-8993-3FBED1A8FE36}" type="pres">
      <dgm:prSet presAssocID="{160FB293-818A-4848-8840-AFB55799F845}" presName="sibTrans" presStyleCnt="0"/>
      <dgm:spPr/>
    </dgm:pt>
    <dgm:pt modelId="{2FDA22FB-1E75-4D24-B5C9-FE6F0D40012C}" type="pres">
      <dgm:prSet presAssocID="{F93D6E84-0695-44E0-9EAD-730124079CC7}" presName="compNode" presStyleCnt="0"/>
      <dgm:spPr/>
    </dgm:pt>
    <dgm:pt modelId="{54E0B656-D662-48D9-B006-CA5F37C601C3}" type="pres">
      <dgm:prSet presAssocID="{F93D6E84-0695-44E0-9EAD-730124079CC7}" presName="iconBgRect" presStyleLbl="bgShp" presStyleIdx="3" presStyleCnt="4"/>
      <dgm:spPr/>
    </dgm:pt>
    <dgm:pt modelId="{9B6FFF0D-11FF-43EF-8B52-20B7B52A3F82}" type="pres">
      <dgm:prSet presAssocID="{F93D6E84-0695-44E0-9EAD-730124079CC7}"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472627EC-5670-4992-AA02-BBE36217F392}" type="pres">
      <dgm:prSet presAssocID="{F93D6E84-0695-44E0-9EAD-730124079CC7}" presName="spaceRect" presStyleCnt="0"/>
      <dgm:spPr/>
    </dgm:pt>
    <dgm:pt modelId="{7EB02D5B-95A6-43A8-A5C3-982C4E4EB820}" type="pres">
      <dgm:prSet presAssocID="{F93D6E84-0695-44E0-9EAD-730124079CC7}" presName="textRect" presStyleLbl="revTx" presStyleIdx="3" presStyleCnt="4">
        <dgm:presLayoutVars>
          <dgm:chMax val="1"/>
          <dgm:chPref val="1"/>
        </dgm:presLayoutVars>
      </dgm:prSet>
      <dgm:spPr/>
      <dgm:t>
        <a:bodyPr/>
        <a:lstStyle/>
        <a:p>
          <a:endParaRPr lang="en-US"/>
        </a:p>
      </dgm:t>
    </dgm:pt>
  </dgm:ptLst>
  <dgm:cxnLst>
    <dgm:cxn modelId="{9B87186E-9CD3-46AF-BA15-7DD87AC1A032}" srcId="{357CDC51-49EA-4504-ACFD-BE48A4EC6D10}" destId="{2738359F-9653-4DC4-9281-46DA5263090C}" srcOrd="2" destOrd="0" parTransId="{E8ECAEDC-9D61-4171-A0B7-84F7179E9837}" sibTransId="{160FB293-818A-4848-8840-AFB55799F845}"/>
    <dgm:cxn modelId="{64C20BB7-76DA-4A42-97C8-05CF999AD3D7}" type="presOf" srcId="{357CDC51-49EA-4504-ACFD-BE48A4EC6D10}" destId="{9D9FD227-D109-4DC3-9515-65301D7D460C}" srcOrd="0" destOrd="0" presId="urn:microsoft.com/office/officeart/2018/5/layout/IconCircleLabelList"/>
    <dgm:cxn modelId="{E4787658-A823-478F-9057-0C5BDC81A7EA}" type="presOf" srcId="{FA60C672-96FF-448C-A9D2-16B4FAA9E611}" destId="{3DD85AE9-A5A0-478E-88E5-A685D91E8857}" srcOrd="0" destOrd="0" presId="urn:microsoft.com/office/officeart/2018/5/layout/IconCircleLabelList"/>
    <dgm:cxn modelId="{97B4974C-005C-4549-8D7D-822087B0FFB1}" type="presOf" srcId="{F93D6E84-0695-44E0-9EAD-730124079CC7}" destId="{7EB02D5B-95A6-43A8-A5C3-982C4E4EB820}" srcOrd="0" destOrd="0" presId="urn:microsoft.com/office/officeart/2018/5/layout/IconCircleLabelList"/>
    <dgm:cxn modelId="{BDC04D10-BB29-4B8A-A7B8-DFCFBAA01344}" srcId="{357CDC51-49EA-4504-ACFD-BE48A4EC6D10}" destId="{F93D6E84-0695-44E0-9EAD-730124079CC7}" srcOrd="3" destOrd="0" parTransId="{A006F6C4-EF41-4D17-9E5B-582EF67A5B4F}" sibTransId="{38CFB4B2-39EB-4702-9FA3-2205276D3972}"/>
    <dgm:cxn modelId="{6BBDBB44-4694-49EA-B6F0-8C2CBB851A1E}" type="presOf" srcId="{54F0EF7D-0C33-4D3A-9407-ED381B8985D0}" destId="{C2097751-94AC-4102-92A7-41F068B99AC5}" srcOrd="0" destOrd="0" presId="urn:microsoft.com/office/officeart/2018/5/layout/IconCircleLabelList"/>
    <dgm:cxn modelId="{C6FC64A3-E940-4061-A6BB-421D54F69188}" type="presOf" srcId="{2738359F-9653-4DC4-9281-46DA5263090C}" destId="{AC35A22B-8DE6-4BA3-A274-0483F2AEF134}" srcOrd="0" destOrd="0" presId="urn:microsoft.com/office/officeart/2018/5/layout/IconCircleLabelList"/>
    <dgm:cxn modelId="{22C9C645-5207-433C-9F08-44AFA81EBDC3}" srcId="{357CDC51-49EA-4504-ACFD-BE48A4EC6D10}" destId="{54F0EF7D-0C33-4D3A-9407-ED381B8985D0}" srcOrd="0" destOrd="0" parTransId="{DBFBE0C8-8302-4630-965E-9F23135F5AF0}" sibTransId="{37F11CA7-FD59-4300-947B-3246127C3ACC}"/>
    <dgm:cxn modelId="{17DDAB44-4EA5-4717-AA88-BD185DD87CB8}" srcId="{357CDC51-49EA-4504-ACFD-BE48A4EC6D10}" destId="{FA60C672-96FF-448C-A9D2-16B4FAA9E611}" srcOrd="1" destOrd="0" parTransId="{C3E3C003-3BB9-4E29-A5CB-9E10A9114811}" sibTransId="{89241E2B-9EDE-490C-81FB-225C37F7DC94}"/>
    <dgm:cxn modelId="{C34AF68D-49C7-4663-AB72-21DE76800C13}" type="presParOf" srcId="{9D9FD227-D109-4DC3-9515-65301D7D460C}" destId="{3931537B-F87F-4D0D-9877-0979AD7F1312}" srcOrd="0" destOrd="0" presId="urn:microsoft.com/office/officeart/2018/5/layout/IconCircleLabelList"/>
    <dgm:cxn modelId="{9CCEE61A-60D2-4A2B-BBCC-334B64BF5C70}" type="presParOf" srcId="{3931537B-F87F-4D0D-9877-0979AD7F1312}" destId="{A59A33F0-6B2A-423E-8A71-1526EE753EFB}" srcOrd="0" destOrd="0" presId="urn:microsoft.com/office/officeart/2018/5/layout/IconCircleLabelList"/>
    <dgm:cxn modelId="{624EEF5E-410C-48BB-883F-AADBCECCE3B7}" type="presParOf" srcId="{3931537B-F87F-4D0D-9877-0979AD7F1312}" destId="{65895C0B-E0CF-40AD-BF33-19A973413543}" srcOrd="1" destOrd="0" presId="urn:microsoft.com/office/officeart/2018/5/layout/IconCircleLabelList"/>
    <dgm:cxn modelId="{0F381DEF-6E6B-4165-B22F-67666F66EBE1}" type="presParOf" srcId="{3931537B-F87F-4D0D-9877-0979AD7F1312}" destId="{ACD8B8E3-0881-4AC9-85FE-9B89C00783E9}" srcOrd="2" destOrd="0" presId="urn:microsoft.com/office/officeart/2018/5/layout/IconCircleLabelList"/>
    <dgm:cxn modelId="{DB2158ED-6057-4D23-BD9E-FB188A261BCD}" type="presParOf" srcId="{3931537B-F87F-4D0D-9877-0979AD7F1312}" destId="{C2097751-94AC-4102-92A7-41F068B99AC5}" srcOrd="3" destOrd="0" presId="urn:microsoft.com/office/officeart/2018/5/layout/IconCircleLabelList"/>
    <dgm:cxn modelId="{1C5E42CF-3522-4DC1-9C22-D474D407B3C6}" type="presParOf" srcId="{9D9FD227-D109-4DC3-9515-65301D7D460C}" destId="{74E27BF4-AD5C-432B-BDC7-B6FE73C36DC1}" srcOrd="1" destOrd="0" presId="urn:microsoft.com/office/officeart/2018/5/layout/IconCircleLabelList"/>
    <dgm:cxn modelId="{3230C946-09A7-475D-9AA1-5D6D609DDE93}" type="presParOf" srcId="{9D9FD227-D109-4DC3-9515-65301D7D460C}" destId="{FC15377B-488B-44E2-AA14-AE66D4CD23EC}" srcOrd="2" destOrd="0" presId="urn:microsoft.com/office/officeart/2018/5/layout/IconCircleLabelList"/>
    <dgm:cxn modelId="{1B6EB3A2-62BD-4FFB-AF1F-10AB287D4713}" type="presParOf" srcId="{FC15377B-488B-44E2-AA14-AE66D4CD23EC}" destId="{9E46146D-5B50-45E2-BEE8-8F23236A8722}" srcOrd="0" destOrd="0" presId="urn:microsoft.com/office/officeart/2018/5/layout/IconCircleLabelList"/>
    <dgm:cxn modelId="{10C4A5FB-E207-4F29-B2F6-31AF0B2A5BCF}" type="presParOf" srcId="{FC15377B-488B-44E2-AA14-AE66D4CD23EC}" destId="{29D1EA28-CF2D-4F00-B9FD-17EBE88ED7AF}" srcOrd="1" destOrd="0" presId="urn:microsoft.com/office/officeart/2018/5/layout/IconCircleLabelList"/>
    <dgm:cxn modelId="{25E31ECB-92CA-45F2-BC70-0645168CD5DC}" type="presParOf" srcId="{FC15377B-488B-44E2-AA14-AE66D4CD23EC}" destId="{BA23A7DF-7CE5-4817-9E3C-53E8BC5DD86C}" srcOrd="2" destOrd="0" presId="urn:microsoft.com/office/officeart/2018/5/layout/IconCircleLabelList"/>
    <dgm:cxn modelId="{0D955EAD-D959-4640-B102-064CE9277783}" type="presParOf" srcId="{FC15377B-488B-44E2-AA14-AE66D4CD23EC}" destId="{3DD85AE9-A5A0-478E-88E5-A685D91E8857}" srcOrd="3" destOrd="0" presId="urn:microsoft.com/office/officeart/2018/5/layout/IconCircleLabelList"/>
    <dgm:cxn modelId="{C4901E29-6E86-44DC-BA6F-86F3E1673E2A}" type="presParOf" srcId="{9D9FD227-D109-4DC3-9515-65301D7D460C}" destId="{4367F68C-5C3E-4A0D-9A4D-BD55915046BB}" srcOrd="3" destOrd="0" presId="urn:microsoft.com/office/officeart/2018/5/layout/IconCircleLabelList"/>
    <dgm:cxn modelId="{ACB0DD97-EA00-4C78-8667-F972E1ED6AF3}" type="presParOf" srcId="{9D9FD227-D109-4DC3-9515-65301D7D460C}" destId="{2BCC82E1-743F-4520-9A03-FE0E4DA65DB2}" srcOrd="4" destOrd="0" presId="urn:microsoft.com/office/officeart/2018/5/layout/IconCircleLabelList"/>
    <dgm:cxn modelId="{C67095D5-DABD-40BF-979C-C5AF420F54B5}" type="presParOf" srcId="{2BCC82E1-743F-4520-9A03-FE0E4DA65DB2}" destId="{AF6B6F0A-4ADA-42F6-B8F2-2129191700E3}" srcOrd="0" destOrd="0" presId="urn:microsoft.com/office/officeart/2018/5/layout/IconCircleLabelList"/>
    <dgm:cxn modelId="{7323910E-078B-4E41-8673-1FEBF4059664}" type="presParOf" srcId="{2BCC82E1-743F-4520-9A03-FE0E4DA65DB2}" destId="{50BB12F0-EAFE-4220-9A93-D53F37F7C20B}" srcOrd="1" destOrd="0" presId="urn:microsoft.com/office/officeart/2018/5/layout/IconCircleLabelList"/>
    <dgm:cxn modelId="{DF564051-297C-43F8-8F06-AC266FD71678}" type="presParOf" srcId="{2BCC82E1-743F-4520-9A03-FE0E4DA65DB2}" destId="{CD216E46-CC76-456D-91BE-0D0D516429C0}" srcOrd="2" destOrd="0" presId="urn:microsoft.com/office/officeart/2018/5/layout/IconCircleLabelList"/>
    <dgm:cxn modelId="{B596CDDB-872B-40D0-8407-275CE82C5D82}" type="presParOf" srcId="{2BCC82E1-743F-4520-9A03-FE0E4DA65DB2}" destId="{AC35A22B-8DE6-4BA3-A274-0483F2AEF134}" srcOrd="3" destOrd="0" presId="urn:microsoft.com/office/officeart/2018/5/layout/IconCircleLabelList"/>
    <dgm:cxn modelId="{C392E910-A472-4164-A80D-4F6BD3F8BAD0}" type="presParOf" srcId="{9D9FD227-D109-4DC3-9515-65301D7D460C}" destId="{2EAFDB1C-AFD0-41EB-8993-3FBED1A8FE36}" srcOrd="5" destOrd="0" presId="urn:microsoft.com/office/officeart/2018/5/layout/IconCircleLabelList"/>
    <dgm:cxn modelId="{034A663E-B25F-4302-A518-EEC89E9600E3}" type="presParOf" srcId="{9D9FD227-D109-4DC3-9515-65301D7D460C}" destId="{2FDA22FB-1E75-4D24-B5C9-FE6F0D40012C}" srcOrd="6" destOrd="0" presId="urn:microsoft.com/office/officeart/2018/5/layout/IconCircleLabelList"/>
    <dgm:cxn modelId="{C360ED68-7B19-4988-91D9-766A86ED1ABD}" type="presParOf" srcId="{2FDA22FB-1E75-4D24-B5C9-FE6F0D40012C}" destId="{54E0B656-D662-48D9-B006-CA5F37C601C3}" srcOrd="0" destOrd="0" presId="urn:microsoft.com/office/officeart/2018/5/layout/IconCircleLabelList"/>
    <dgm:cxn modelId="{1D4A52D5-8D86-4DBD-AB91-506E74B94820}" type="presParOf" srcId="{2FDA22FB-1E75-4D24-B5C9-FE6F0D40012C}" destId="{9B6FFF0D-11FF-43EF-8B52-20B7B52A3F82}" srcOrd="1" destOrd="0" presId="urn:microsoft.com/office/officeart/2018/5/layout/IconCircleLabelList"/>
    <dgm:cxn modelId="{655E9250-0C09-4637-A1C1-38AC9B8B5882}" type="presParOf" srcId="{2FDA22FB-1E75-4D24-B5C9-FE6F0D40012C}" destId="{472627EC-5670-4992-AA02-BBE36217F392}" srcOrd="2" destOrd="0" presId="urn:microsoft.com/office/officeart/2018/5/layout/IconCircleLabelList"/>
    <dgm:cxn modelId="{6272C2AE-70D3-4113-9AA8-38CFBFD4F1EC}" type="presParOf" srcId="{2FDA22FB-1E75-4D24-B5C9-FE6F0D40012C}" destId="{7EB02D5B-95A6-43A8-A5C3-982C4E4EB820}"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F7E04EE-5494-4B4D-919C-801D6146D06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25BAA86-5009-44A5-993C-786ADD2A2D86}">
      <dgm:prSet/>
      <dgm:spPr/>
      <dgm:t>
        <a:bodyPr/>
        <a:lstStyle/>
        <a:p>
          <a:pPr>
            <a:lnSpc>
              <a:spcPct val="100000"/>
            </a:lnSpc>
          </a:pPr>
          <a:r>
            <a:rPr lang="en-US"/>
            <a:t>24 item screener administered to the patient (&lt;10 min)</a:t>
          </a:r>
        </a:p>
      </dgm:t>
    </dgm:pt>
    <dgm:pt modelId="{C4872BBA-7F82-4849-910B-ED78777B9FE6}" type="parTrans" cxnId="{A76DA4F0-F17F-4349-92F1-B0419B77A4D4}">
      <dgm:prSet/>
      <dgm:spPr/>
      <dgm:t>
        <a:bodyPr/>
        <a:lstStyle/>
        <a:p>
          <a:endParaRPr lang="en-US"/>
        </a:p>
      </dgm:t>
    </dgm:pt>
    <dgm:pt modelId="{677E5832-B00E-4D53-AB9B-C5BB41F723AE}" type="sibTrans" cxnId="{A76DA4F0-F17F-4349-92F1-B0419B77A4D4}">
      <dgm:prSet/>
      <dgm:spPr/>
      <dgm:t>
        <a:bodyPr/>
        <a:lstStyle/>
        <a:p>
          <a:endParaRPr lang="en-US"/>
        </a:p>
      </dgm:t>
    </dgm:pt>
    <dgm:pt modelId="{0DD232A9-D131-46BE-B5BF-32FED316F67C}">
      <dgm:prSet/>
      <dgm:spPr/>
      <dgm:t>
        <a:bodyPr/>
        <a:lstStyle/>
        <a:p>
          <a:pPr>
            <a:lnSpc>
              <a:spcPct val="100000"/>
            </a:lnSpc>
          </a:pPr>
          <a:r>
            <a:rPr lang="en-US"/>
            <a:t>Simple Likert scale (0- never, 1- seldom, 2- sometimes, 3- often, 4- always)</a:t>
          </a:r>
        </a:p>
      </dgm:t>
    </dgm:pt>
    <dgm:pt modelId="{79808426-808E-46FE-A006-23BE59B7EAE0}" type="parTrans" cxnId="{9940C0EF-E754-4370-BCF8-A8440D317380}">
      <dgm:prSet/>
      <dgm:spPr/>
      <dgm:t>
        <a:bodyPr/>
        <a:lstStyle/>
        <a:p>
          <a:endParaRPr lang="en-US"/>
        </a:p>
      </dgm:t>
    </dgm:pt>
    <dgm:pt modelId="{32C788B2-6F4F-469D-B8CA-DE7D5792A521}" type="sibTrans" cxnId="{9940C0EF-E754-4370-BCF8-A8440D317380}">
      <dgm:prSet/>
      <dgm:spPr/>
      <dgm:t>
        <a:bodyPr/>
        <a:lstStyle/>
        <a:p>
          <a:endParaRPr lang="en-US"/>
        </a:p>
      </dgm:t>
    </dgm:pt>
    <dgm:pt modelId="{79CF31CE-D73A-45E3-B11C-F2F81624AD2F}">
      <dgm:prSet/>
      <dgm:spPr/>
      <dgm:t>
        <a:bodyPr/>
        <a:lstStyle/>
        <a:p>
          <a:pPr>
            <a:lnSpc>
              <a:spcPct val="100000"/>
            </a:lnSpc>
          </a:pPr>
          <a:r>
            <a:rPr lang="en-US"/>
            <a:t>Low (scores &lt;9), Moderate (Scores 10-21), and High (22+)</a:t>
          </a:r>
        </a:p>
      </dgm:t>
    </dgm:pt>
    <dgm:pt modelId="{4188A1F8-B72C-485A-8396-662435FF4894}" type="parTrans" cxnId="{0A69F710-DE14-4C78-ADD5-0C57750D8EE6}">
      <dgm:prSet/>
      <dgm:spPr/>
      <dgm:t>
        <a:bodyPr/>
        <a:lstStyle/>
        <a:p>
          <a:endParaRPr lang="en-US"/>
        </a:p>
      </dgm:t>
    </dgm:pt>
    <dgm:pt modelId="{3B1D3EF0-93D1-4DE5-9D2F-D66E610E73D2}" type="sibTrans" cxnId="{0A69F710-DE14-4C78-ADD5-0C57750D8EE6}">
      <dgm:prSet/>
      <dgm:spPr/>
      <dgm:t>
        <a:bodyPr/>
        <a:lstStyle/>
        <a:p>
          <a:endParaRPr lang="en-US"/>
        </a:p>
      </dgm:t>
    </dgm:pt>
    <dgm:pt modelId="{46ADC201-45C9-4C41-B53D-2E45DE750A6D}">
      <dgm:prSet/>
      <dgm:spPr/>
      <dgm:t>
        <a:bodyPr/>
        <a:lstStyle/>
        <a:p>
          <a:pPr>
            <a:lnSpc>
              <a:spcPct val="100000"/>
            </a:lnSpc>
          </a:pPr>
          <a:r>
            <a:rPr lang="en-US"/>
            <a:t>Gives specific recommendations about considerations for individuals at each level</a:t>
          </a:r>
        </a:p>
      </dgm:t>
    </dgm:pt>
    <dgm:pt modelId="{4C484CD8-87BF-41AC-A853-E24B26201C36}" type="parTrans" cxnId="{69797F02-F811-42A1-8E81-D2F32D9D4829}">
      <dgm:prSet/>
      <dgm:spPr/>
      <dgm:t>
        <a:bodyPr/>
        <a:lstStyle/>
        <a:p>
          <a:endParaRPr lang="en-US"/>
        </a:p>
      </dgm:t>
    </dgm:pt>
    <dgm:pt modelId="{12FD6733-D928-4096-8CC8-43C5DCF80C97}" type="sibTrans" cxnId="{69797F02-F811-42A1-8E81-D2F32D9D4829}">
      <dgm:prSet/>
      <dgm:spPr/>
      <dgm:t>
        <a:bodyPr/>
        <a:lstStyle/>
        <a:p>
          <a:endParaRPr lang="en-US"/>
        </a:p>
      </dgm:t>
    </dgm:pt>
    <dgm:pt modelId="{DF404217-ABDC-4EA6-9590-CD8E1A6D3A03}">
      <dgm:prSet/>
      <dgm:spPr/>
      <dgm:t>
        <a:bodyPr/>
        <a:lstStyle/>
        <a:p>
          <a:pPr>
            <a:lnSpc>
              <a:spcPct val="100000"/>
            </a:lnSpc>
          </a:pPr>
          <a:r>
            <a:rPr lang="en-US"/>
            <a:t>Scores at 18+ have a .81 sensitivity and .68 specificity </a:t>
          </a:r>
        </a:p>
      </dgm:t>
    </dgm:pt>
    <dgm:pt modelId="{BB31119E-A1A9-451D-BA88-4126E081FA56}" type="parTrans" cxnId="{9820FC0D-1849-49F9-9A0F-4710BF512A28}">
      <dgm:prSet/>
      <dgm:spPr/>
      <dgm:t>
        <a:bodyPr/>
        <a:lstStyle/>
        <a:p>
          <a:endParaRPr lang="en-US"/>
        </a:p>
      </dgm:t>
    </dgm:pt>
    <dgm:pt modelId="{49DEADBB-BCA5-4ACB-A888-C22C2C6F5CD7}" type="sibTrans" cxnId="{9820FC0D-1849-49F9-9A0F-4710BF512A28}">
      <dgm:prSet/>
      <dgm:spPr/>
      <dgm:t>
        <a:bodyPr/>
        <a:lstStyle/>
        <a:p>
          <a:endParaRPr lang="en-US"/>
        </a:p>
      </dgm:t>
    </dgm:pt>
    <dgm:pt modelId="{D05D05D6-AD39-4AE5-90E9-A4CC2806EF57}" type="pres">
      <dgm:prSet presAssocID="{5F7E04EE-5494-4B4D-919C-801D6146D067}" presName="root" presStyleCnt="0">
        <dgm:presLayoutVars>
          <dgm:dir/>
          <dgm:resizeHandles val="exact"/>
        </dgm:presLayoutVars>
      </dgm:prSet>
      <dgm:spPr/>
      <dgm:t>
        <a:bodyPr/>
        <a:lstStyle/>
        <a:p>
          <a:endParaRPr lang="en-US"/>
        </a:p>
      </dgm:t>
    </dgm:pt>
    <dgm:pt modelId="{1A9D677F-4A07-471B-92AC-193BB99495EC}" type="pres">
      <dgm:prSet presAssocID="{725BAA86-5009-44A5-993C-786ADD2A2D86}" presName="compNode" presStyleCnt="0"/>
      <dgm:spPr/>
    </dgm:pt>
    <dgm:pt modelId="{93C32CD1-B8E6-411F-8AA8-40C30FA06BE8}" type="pres">
      <dgm:prSet presAssocID="{725BAA86-5009-44A5-993C-786ADD2A2D86}" presName="bgRect" presStyleLbl="bgShp" presStyleIdx="0" presStyleCnt="4"/>
      <dgm:spPr>
        <a:solidFill>
          <a:srgbClr val="CC4927"/>
        </a:solidFill>
      </dgm:spPr>
    </dgm:pt>
    <dgm:pt modelId="{788634EA-F71D-43EE-8C2B-52E3B15F2D2A}" type="pres">
      <dgm:prSet presAssocID="{725BAA86-5009-44A5-993C-786ADD2A2D8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V"/>
        </a:ext>
      </dgm:extLst>
    </dgm:pt>
    <dgm:pt modelId="{92E4D87D-B077-47ED-9CAA-2383D7AFD401}" type="pres">
      <dgm:prSet presAssocID="{725BAA86-5009-44A5-993C-786ADD2A2D86}" presName="spaceRect" presStyleCnt="0"/>
      <dgm:spPr/>
    </dgm:pt>
    <dgm:pt modelId="{B2FA5B98-1EF5-4875-A68C-DCF3ACAF33DF}" type="pres">
      <dgm:prSet presAssocID="{725BAA86-5009-44A5-993C-786ADD2A2D86}" presName="parTx" presStyleLbl="revTx" presStyleIdx="0" presStyleCnt="5">
        <dgm:presLayoutVars>
          <dgm:chMax val="0"/>
          <dgm:chPref val="0"/>
        </dgm:presLayoutVars>
      </dgm:prSet>
      <dgm:spPr/>
      <dgm:t>
        <a:bodyPr/>
        <a:lstStyle/>
        <a:p>
          <a:endParaRPr lang="en-US"/>
        </a:p>
      </dgm:t>
    </dgm:pt>
    <dgm:pt modelId="{8B4887BA-01FB-4ED9-B81D-0343974AF6E2}" type="pres">
      <dgm:prSet presAssocID="{677E5832-B00E-4D53-AB9B-C5BB41F723AE}" presName="sibTrans" presStyleCnt="0"/>
      <dgm:spPr/>
    </dgm:pt>
    <dgm:pt modelId="{A249CDE4-4420-4FE7-9717-01D0F55B8C43}" type="pres">
      <dgm:prSet presAssocID="{0DD232A9-D131-46BE-B5BF-32FED316F67C}" presName="compNode" presStyleCnt="0"/>
      <dgm:spPr/>
    </dgm:pt>
    <dgm:pt modelId="{61FA8896-DCBA-4B2E-B846-AD9DB40137BB}" type="pres">
      <dgm:prSet presAssocID="{0DD232A9-D131-46BE-B5BF-32FED316F67C}" presName="bgRect" presStyleLbl="bgShp" presStyleIdx="1" presStyleCnt="4"/>
      <dgm:spPr>
        <a:solidFill>
          <a:srgbClr val="919195"/>
        </a:solidFill>
      </dgm:spPr>
    </dgm:pt>
    <dgm:pt modelId="{C63B85CD-0F33-4BDF-A9C5-0CF62353DADF}" type="pres">
      <dgm:prSet presAssocID="{0DD232A9-D131-46BE-B5BF-32FED316F67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0159DC62-D975-480F-AF14-FB5F7D846B43}" type="pres">
      <dgm:prSet presAssocID="{0DD232A9-D131-46BE-B5BF-32FED316F67C}" presName="spaceRect" presStyleCnt="0"/>
      <dgm:spPr/>
    </dgm:pt>
    <dgm:pt modelId="{4CBE7956-3F6C-468F-8713-5E1D3F61A461}" type="pres">
      <dgm:prSet presAssocID="{0DD232A9-D131-46BE-B5BF-32FED316F67C}" presName="parTx" presStyleLbl="revTx" presStyleIdx="1" presStyleCnt="5">
        <dgm:presLayoutVars>
          <dgm:chMax val="0"/>
          <dgm:chPref val="0"/>
        </dgm:presLayoutVars>
      </dgm:prSet>
      <dgm:spPr/>
      <dgm:t>
        <a:bodyPr/>
        <a:lstStyle/>
        <a:p>
          <a:endParaRPr lang="en-US"/>
        </a:p>
      </dgm:t>
    </dgm:pt>
    <dgm:pt modelId="{04061389-C455-4410-ACAB-FCB1A9875D43}" type="pres">
      <dgm:prSet presAssocID="{32C788B2-6F4F-469D-B8CA-DE7D5792A521}" presName="sibTrans" presStyleCnt="0"/>
      <dgm:spPr/>
    </dgm:pt>
    <dgm:pt modelId="{91DB9149-7C82-47AA-A9D0-DF4018DA0005}" type="pres">
      <dgm:prSet presAssocID="{79CF31CE-D73A-45E3-B11C-F2F81624AD2F}" presName="compNode" presStyleCnt="0"/>
      <dgm:spPr/>
    </dgm:pt>
    <dgm:pt modelId="{771C9D40-A605-4E4D-BE16-483031B2F980}" type="pres">
      <dgm:prSet presAssocID="{79CF31CE-D73A-45E3-B11C-F2F81624AD2F}" presName="bgRect" presStyleLbl="bgShp" presStyleIdx="2" presStyleCnt="4"/>
      <dgm:spPr>
        <a:solidFill>
          <a:srgbClr val="6A4A62"/>
        </a:solidFill>
      </dgm:spPr>
    </dgm:pt>
    <dgm:pt modelId="{B009FBC3-8EB6-4BAA-AF1A-8376DD1A3011}" type="pres">
      <dgm:prSet presAssocID="{79CF31CE-D73A-45E3-B11C-F2F81624AD2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7A5262E5-8E51-4DCE-87A5-F7840026EB5C}" type="pres">
      <dgm:prSet presAssocID="{79CF31CE-D73A-45E3-B11C-F2F81624AD2F}" presName="spaceRect" presStyleCnt="0"/>
      <dgm:spPr/>
    </dgm:pt>
    <dgm:pt modelId="{7D6F9D1D-CBF2-4833-B437-205B3780A162}" type="pres">
      <dgm:prSet presAssocID="{79CF31CE-D73A-45E3-B11C-F2F81624AD2F}" presName="parTx" presStyleLbl="revTx" presStyleIdx="2" presStyleCnt="5">
        <dgm:presLayoutVars>
          <dgm:chMax val="0"/>
          <dgm:chPref val="0"/>
        </dgm:presLayoutVars>
      </dgm:prSet>
      <dgm:spPr/>
      <dgm:t>
        <a:bodyPr/>
        <a:lstStyle/>
        <a:p>
          <a:endParaRPr lang="en-US"/>
        </a:p>
      </dgm:t>
    </dgm:pt>
    <dgm:pt modelId="{3FC7DA75-DEDC-46B1-8B67-D00DE5F31F72}" type="pres">
      <dgm:prSet presAssocID="{79CF31CE-D73A-45E3-B11C-F2F81624AD2F}" presName="desTx" presStyleLbl="revTx" presStyleIdx="3" presStyleCnt="5">
        <dgm:presLayoutVars/>
      </dgm:prSet>
      <dgm:spPr/>
      <dgm:t>
        <a:bodyPr/>
        <a:lstStyle/>
        <a:p>
          <a:endParaRPr lang="en-US"/>
        </a:p>
      </dgm:t>
    </dgm:pt>
    <dgm:pt modelId="{0DD6CBB5-78CA-456D-B11A-34B75D14F8B6}" type="pres">
      <dgm:prSet presAssocID="{3B1D3EF0-93D1-4DE5-9D2F-D66E610E73D2}" presName="sibTrans" presStyleCnt="0"/>
      <dgm:spPr/>
    </dgm:pt>
    <dgm:pt modelId="{7351B0AC-AD32-4AC0-8F16-9823CECC637C}" type="pres">
      <dgm:prSet presAssocID="{DF404217-ABDC-4EA6-9590-CD8E1A6D3A03}" presName="compNode" presStyleCnt="0"/>
      <dgm:spPr/>
    </dgm:pt>
    <dgm:pt modelId="{BCE83806-08D3-4E94-A6E3-EB090C7A6DA3}" type="pres">
      <dgm:prSet presAssocID="{DF404217-ABDC-4EA6-9590-CD8E1A6D3A03}" presName="bgRect" presStyleLbl="bgShp" presStyleIdx="3" presStyleCnt="4"/>
      <dgm:spPr>
        <a:solidFill>
          <a:srgbClr val="B2CEE7"/>
        </a:solidFill>
      </dgm:spPr>
    </dgm:pt>
    <dgm:pt modelId="{E51EDE72-B30F-460C-A9AE-9E10768C8399}" type="pres">
      <dgm:prSet presAssocID="{DF404217-ABDC-4EA6-9590-CD8E1A6D3A0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F1C86C13-9E52-4932-BB49-8370332B8F13}" type="pres">
      <dgm:prSet presAssocID="{DF404217-ABDC-4EA6-9590-CD8E1A6D3A03}" presName="spaceRect" presStyleCnt="0"/>
      <dgm:spPr/>
    </dgm:pt>
    <dgm:pt modelId="{319BC3F2-A35E-4D49-9823-7F1D3806411C}" type="pres">
      <dgm:prSet presAssocID="{DF404217-ABDC-4EA6-9590-CD8E1A6D3A03}" presName="parTx" presStyleLbl="revTx" presStyleIdx="4" presStyleCnt="5">
        <dgm:presLayoutVars>
          <dgm:chMax val="0"/>
          <dgm:chPref val="0"/>
        </dgm:presLayoutVars>
      </dgm:prSet>
      <dgm:spPr/>
      <dgm:t>
        <a:bodyPr/>
        <a:lstStyle/>
        <a:p>
          <a:endParaRPr lang="en-US"/>
        </a:p>
      </dgm:t>
    </dgm:pt>
  </dgm:ptLst>
  <dgm:cxnLst>
    <dgm:cxn modelId="{A76DA4F0-F17F-4349-92F1-B0419B77A4D4}" srcId="{5F7E04EE-5494-4B4D-919C-801D6146D067}" destId="{725BAA86-5009-44A5-993C-786ADD2A2D86}" srcOrd="0" destOrd="0" parTransId="{C4872BBA-7F82-4849-910B-ED78777B9FE6}" sibTransId="{677E5832-B00E-4D53-AB9B-C5BB41F723AE}"/>
    <dgm:cxn modelId="{9940C0EF-E754-4370-BCF8-A8440D317380}" srcId="{5F7E04EE-5494-4B4D-919C-801D6146D067}" destId="{0DD232A9-D131-46BE-B5BF-32FED316F67C}" srcOrd="1" destOrd="0" parTransId="{79808426-808E-46FE-A006-23BE59B7EAE0}" sibTransId="{32C788B2-6F4F-469D-B8CA-DE7D5792A521}"/>
    <dgm:cxn modelId="{5805E3F2-570C-423E-9A48-DF088AC10AAE}" type="presOf" srcId="{5F7E04EE-5494-4B4D-919C-801D6146D067}" destId="{D05D05D6-AD39-4AE5-90E9-A4CC2806EF57}" srcOrd="0" destOrd="0" presId="urn:microsoft.com/office/officeart/2018/2/layout/IconVerticalSolidList"/>
    <dgm:cxn modelId="{3EB58CC1-AF6A-470F-B1F2-3C6246FB2EDF}" type="presOf" srcId="{46ADC201-45C9-4C41-B53D-2E45DE750A6D}" destId="{3FC7DA75-DEDC-46B1-8B67-D00DE5F31F72}" srcOrd="0" destOrd="0" presId="urn:microsoft.com/office/officeart/2018/2/layout/IconVerticalSolidList"/>
    <dgm:cxn modelId="{9820FC0D-1849-49F9-9A0F-4710BF512A28}" srcId="{5F7E04EE-5494-4B4D-919C-801D6146D067}" destId="{DF404217-ABDC-4EA6-9590-CD8E1A6D3A03}" srcOrd="3" destOrd="0" parTransId="{BB31119E-A1A9-451D-BA88-4126E081FA56}" sibTransId="{49DEADBB-BCA5-4ACB-A888-C22C2C6F5CD7}"/>
    <dgm:cxn modelId="{8B0E326A-89E4-4CB3-8965-F75FA9806E71}" type="presOf" srcId="{0DD232A9-D131-46BE-B5BF-32FED316F67C}" destId="{4CBE7956-3F6C-468F-8713-5E1D3F61A461}" srcOrd="0" destOrd="0" presId="urn:microsoft.com/office/officeart/2018/2/layout/IconVerticalSolidList"/>
    <dgm:cxn modelId="{17CD6BCE-1CF2-4844-BA6F-87A75419C409}" type="presOf" srcId="{DF404217-ABDC-4EA6-9590-CD8E1A6D3A03}" destId="{319BC3F2-A35E-4D49-9823-7F1D3806411C}" srcOrd="0" destOrd="0" presId="urn:microsoft.com/office/officeart/2018/2/layout/IconVerticalSolidList"/>
    <dgm:cxn modelId="{9F120EB7-2CDF-40C2-B94C-4F861B21BD72}" type="presOf" srcId="{725BAA86-5009-44A5-993C-786ADD2A2D86}" destId="{B2FA5B98-1EF5-4875-A68C-DCF3ACAF33DF}" srcOrd="0" destOrd="0" presId="urn:microsoft.com/office/officeart/2018/2/layout/IconVerticalSolidList"/>
    <dgm:cxn modelId="{8349EC39-DF41-49F7-9D86-DA313738B2CF}" type="presOf" srcId="{79CF31CE-D73A-45E3-B11C-F2F81624AD2F}" destId="{7D6F9D1D-CBF2-4833-B437-205B3780A162}" srcOrd="0" destOrd="0" presId="urn:microsoft.com/office/officeart/2018/2/layout/IconVerticalSolidList"/>
    <dgm:cxn modelId="{0A69F710-DE14-4C78-ADD5-0C57750D8EE6}" srcId="{5F7E04EE-5494-4B4D-919C-801D6146D067}" destId="{79CF31CE-D73A-45E3-B11C-F2F81624AD2F}" srcOrd="2" destOrd="0" parTransId="{4188A1F8-B72C-485A-8396-662435FF4894}" sibTransId="{3B1D3EF0-93D1-4DE5-9D2F-D66E610E73D2}"/>
    <dgm:cxn modelId="{69797F02-F811-42A1-8E81-D2F32D9D4829}" srcId="{79CF31CE-D73A-45E3-B11C-F2F81624AD2F}" destId="{46ADC201-45C9-4C41-B53D-2E45DE750A6D}" srcOrd="0" destOrd="0" parTransId="{4C484CD8-87BF-41AC-A853-E24B26201C36}" sibTransId="{12FD6733-D928-4096-8CC8-43C5DCF80C97}"/>
    <dgm:cxn modelId="{BE27FB70-0080-46DB-820A-CED220DB5DD3}" type="presParOf" srcId="{D05D05D6-AD39-4AE5-90E9-A4CC2806EF57}" destId="{1A9D677F-4A07-471B-92AC-193BB99495EC}" srcOrd="0" destOrd="0" presId="urn:microsoft.com/office/officeart/2018/2/layout/IconVerticalSolidList"/>
    <dgm:cxn modelId="{85FC666F-14A5-4DC6-8F4E-C2993B227A7B}" type="presParOf" srcId="{1A9D677F-4A07-471B-92AC-193BB99495EC}" destId="{93C32CD1-B8E6-411F-8AA8-40C30FA06BE8}" srcOrd="0" destOrd="0" presId="urn:microsoft.com/office/officeart/2018/2/layout/IconVerticalSolidList"/>
    <dgm:cxn modelId="{0D45D44D-E81A-4036-AE2D-EBD9B7D9E6A9}" type="presParOf" srcId="{1A9D677F-4A07-471B-92AC-193BB99495EC}" destId="{788634EA-F71D-43EE-8C2B-52E3B15F2D2A}" srcOrd="1" destOrd="0" presId="urn:microsoft.com/office/officeart/2018/2/layout/IconVerticalSolidList"/>
    <dgm:cxn modelId="{5A834D0D-E5E0-48E1-9592-8B8431E16BC8}" type="presParOf" srcId="{1A9D677F-4A07-471B-92AC-193BB99495EC}" destId="{92E4D87D-B077-47ED-9CAA-2383D7AFD401}" srcOrd="2" destOrd="0" presId="urn:microsoft.com/office/officeart/2018/2/layout/IconVerticalSolidList"/>
    <dgm:cxn modelId="{D4AA76F5-8C8C-4F39-A1B5-502DEEABA2E5}" type="presParOf" srcId="{1A9D677F-4A07-471B-92AC-193BB99495EC}" destId="{B2FA5B98-1EF5-4875-A68C-DCF3ACAF33DF}" srcOrd="3" destOrd="0" presId="urn:microsoft.com/office/officeart/2018/2/layout/IconVerticalSolidList"/>
    <dgm:cxn modelId="{3F866F0B-A0CC-4221-B5DA-E826D59F358A}" type="presParOf" srcId="{D05D05D6-AD39-4AE5-90E9-A4CC2806EF57}" destId="{8B4887BA-01FB-4ED9-B81D-0343974AF6E2}" srcOrd="1" destOrd="0" presId="urn:microsoft.com/office/officeart/2018/2/layout/IconVerticalSolidList"/>
    <dgm:cxn modelId="{123948C5-4793-40A2-8E8B-7B4D0F2F6DF7}" type="presParOf" srcId="{D05D05D6-AD39-4AE5-90E9-A4CC2806EF57}" destId="{A249CDE4-4420-4FE7-9717-01D0F55B8C43}" srcOrd="2" destOrd="0" presId="urn:microsoft.com/office/officeart/2018/2/layout/IconVerticalSolidList"/>
    <dgm:cxn modelId="{E1DB8121-056F-4075-A8D6-893356E5E04F}" type="presParOf" srcId="{A249CDE4-4420-4FE7-9717-01D0F55B8C43}" destId="{61FA8896-DCBA-4B2E-B846-AD9DB40137BB}" srcOrd="0" destOrd="0" presId="urn:microsoft.com/office/officeart/2018/2/layout/IconVerticalSolidList"/>
    <dgm:cxn modelId="{33F59B89-EAB0-46D2-B605-2040DEFFD393}" type="presParOf" srcId="{A249CDE4-4420-4FE7-9717-01D0F55B8C43}" destId="{C63B85CD-0F33-4BDF-A9C5-0CF62353DADF}" srcOrd="1" destOrd="0" presId="urn:microsoft.com/office/officeart/2018/2/layout/IconVerticalSolidList"/>
    <dgm:cxn modelId="{92D58653-06F5-49EE-BAEA-F6F2CBA5973F}" type="presParOf" srcId="{A249CDE4-4420-4FE7-9717-01D0F55B8C43}" destId="{0159DC62-D975-480F-AF14-FB5F7D846B43}" srcOrd="2" destOrd="0" presId="urn:microsoft.com/office/officeart/2018/2/layout/IconVerticalSolidList"/>
    <dgm:cxn modelId="{4445D962-9978-4424-8C31-6FD1A21033AA}" type="presParOf" srcId="{A249CDE4-4420-4FE7-9717-01D0F55B8C43}" destId="{4CBE7956-3F6C-468F-8713-5E1D3F61A461}" srcOrd="3" destOrd="0" presId="urn:microsoft.com/office/officeart/2018/2/layout/IconVerticalSolidList"/>
    <dgm:cxn modelId="{14799233-CF65-43D9-AD98-CE73D7797683}" type="presParOf" srcId="{D05D05D6-AD39-4AE5-90E9-A4CC2806EF57}" destId="{04061389-C455-4410-ACAB-FCB1A9875D43}" srcOrd="3" destOrd="0" presId="urn:microsoft.com/office/officeart/2018/2/layout/IconVerticalSolidList"/>
    <dgm:cxn modelId="{BAFC93BE-A676-4657-B34F-9E937E5D6A10}" type="presParOf" srcId="{D05D05D6-AD39-4AE5-90E9-A4CC2806EF57}" destId="{91DB9149-7C82-47AA-A9D0-DF4018DA0005}" srcOrd="4" destOrd="0" presId="urn:microsoft.com/office/officeart/2018/2/layout/IconVerticalSolidList"/>
    <dgm:cxn modelId="{C84F02AA-EC42-4AAC-A399-CB83E7839EB0}" type="presParOf" srcId="{91DB9149-7C82-47AA-A9D0-DF4018DA0005}" destId="{771C9D40-A605-4E4D-BE16-483031B2F980}" srcOrd="0" destOrd="0" presId="urn:microsoft.com/office/officeart/2018/2/layout/IconVerticalSolidList"/>
    <dgm:cxn modelId="{CA69569A-E712-47D2-84BD-1A3EF09FEA11}" type="presParOf" srcId="{91DB9149-7C82-47AA-A9D0-DF4018DA0005}" destId="{B009FBC3-8EB6-4BAA-AF1A-8376DD1A3011}" srcOrd="1" destOrd="0" presId="urn:microsoft.com/office/officeart/2018/2/layout/IconVerticalSolidList"/>
    <dgm:cxn modelId="{C74F7FAE-2E4E-4D5A-B6C7-5557DB551736}" type="presParOf" srcId="{91DB9149-7C82-47AA-A9D0-DF4018DA0005}" destId="{7A5262E5-8E51-4DCE-87A5-F7840026EB5C}" srcOrd="2" destOrd="0" presId="urn:microsoft.com/office/officeart/2018/2/layout/IconVerticalSolidList"/>
    <dgm:cxn modelId="{7B79D21D-D79D-4DC7-B453-F862F176B75F}" type="presParOf" srcId="{91DB9149-7C82-47AA-A9D0-DF4018DA0005}" destId="{7D6F9D1D-CBF2-4833-B437-205B3780A162}" srcOrd="3" destOrd="0" presId="urn:microsoft.com/office/officeart/2018/2/layout/IconVerticalSolidList"/>
    <dgm:cxn modelId="{078D7B9F-5B98-4165-B5BF-7DA405D6ABCA}" type="presParOf" srcId="{91DB9149-7C82-47AA-A9D0-DF4018DA0005}" destId="{3FC7DA75-DEDC-46B1-8B67-D00DE5F31F72}" srcOrd="4" destOrd="0" presId="urn:microsoft.com/office/officeart/2018/2/layout/IconVerticalSolidList"/>
    <dgm:cxn modelId="{C93FA6E0-7C7C-4D4D-814B-6E6D7B9D0135}" type="presParOf" srcId="{D05D05D6-AD39-4AE5-90E9-A4CC2806EF57}" destId="{0DD6CBB5-78CA-456D-B11A-34B75D14F8B6}" srcOrd="5" destOrd="0" presId="urn:microsoft.com/office/officeart/2018/2/layout/IconVerticalSolidList"/>
    <dgm:cxn modelId="{E3959A61-EBE4-434C-AD7F-A4C256A60E07}" type="presParOf" srcId="{D05D05D6-AD39-4AE5-90E9-A4CC2806EF57}" destId="{7351B0AC-AD32-4AC0-8F16-9823CECC637C}" srcOrd="6" destOrd="0" presId="urn:microsoft.com/office/officeart/2018/2/layout/IconVerticalSolidList"/>
    <dgm:cxn modelId="{1C4491EB-1218-4196-8D33-C6A6E5B89F57}" type="presParOf" srcId="{7351B0AC-AD32-4AC0-8F16-9823CECC637C}" destId="{BCE83806-08D3-4E94-A6E3-EB090C7A6DA3}" srcOrd="0" destOrd="0" presId="urn:microsoft.com/office/officeart/2018/2/layout/IconVerticalSolidList"/>
    <dgm:cxn modelId="{A876B13E-0933-47F3-9F99-45FA6891EDB1}" type="presParOf" srcId="{7351B0AC-AD32-4AC0-8F16-9823CECC637C}" destId="{E51EDE72-B30F-460C-A9AE-9E10768C8399}" srcOrd="1" destOrd="0" presId="urn:microsoft.com/office/officeart/2018/2/layout/IconVerticalSolidList"/>
    <dgm:cxn modelId="{7EA2E881-6314-4BE4-8DF3-E806A8B0FBDE}" type="presParOf" srcId="{7351B0AC-AD32-4AC0-8F16-9823CECC637C}" destId="{F1C86C13-9E52-4932-BB49-8370332B8F13}" srcOrd="2" destOrd="0" presId="urn:microsoft.com/office/officeart/2018/2/layout/IconVerticalSolidList"/>
    <dgm:cxn modelId="{AEFD3F46-EF98-4CB0-A3D9-C8D1ED310C5C}" type="presParOf" srcId="{7351B0AC-AD32-4AC0-8F16-9823CECC637C}" destId="{319BC3F2-A35E-4D49-9823-7F1D3806411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F31BB1D-BAAE-4946-B8F5-4A7BDCF1E7AE}"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393962C8-7F86-4B1E-8FE0-2227B64F60DF}">
      <dgm:prSet/>
      <dgm:spPr/>
      <dgm:t>
        <a:bodyPr/>
        <a:lstStyle/>
        <a:p>
          <a:r>
            <a:rPr lang="en-US"/>
            <a:t>High Risk:</a:t>
          </a:r>
        </a:p>
      </dgm:t>
    </dgm:pt>
    <dgm:pt modelId="{9B60D2A8-93C4-4567-B18A-9C6DB08226B5}" type="parTrans" cxnId="{E241BC7A-8CEE-4FBC-88A8-AC40D5B3CDE8}">
      <dgm:prSet/>
      <dgm:spPr/>
      <dgm:t>
        <a:bodyPr/>
        <a:lstStyle/>
        <a:p>
          <a:endParaRPr lang="en-US"/>
        </a:p>
      </dgm:t>
    </dgm:pt>
    <dgm:pt modelId="{DD9DC3DC-6241-4978-8A7C-235B59E88FD1}" type="sibTrans" cxnId="{E241BC7A-8CEE-4FBC-88A8-AC40D5B3CDE8}">
      <dgm:prSet/>
      <dgm:spPr/>
      <dgm:t>
        <a:bodyPr/>
        <a:lstStyle/>
        <a:p>
          <a:endParaRPr lang="en-US"/>
        </a:p>
      </dgm:t>
    </dgm:pt>
    <dgm:pt modelId="{920C6F66-5D07-49A6-A417-734ACA5B8D50}">
      <dgm:prSet/>
      <dgm:spPr/>
      <dgm:t>
        <a:bodyPr/>
        <a:lstStyle/>
        <a:p>
          <a:r>
            <a:rPr lang="en-US"/>
            <a:t>Patients should also be told that they would be expected to initially give a urine sample for a toxicology screen during every clinic visit. They should also initially be given medication for limited periods of time (e.g., every 2-weeks).</a:t>
          </a:r>
        </a:p>
      </dgm:t>
    </dgm:pt>
    <dgm:pt modelId="{3727C8B0-6B0D-4A05-862A-F050B121B5E1}" type="parTrans" cxnId="{195A765A-80A8-4EF7-A49E-E06FCC7E770E}">
      <dgm:prSet/>
      <dgm:spPr/>
      <dgm:t>
        <a:bodyPr/>
        <a:lstStyle/>
        <a:p>
          <a:endParaRPr lang="en-US"/>
        </a:p>
      </dgm:t>
    </dgm:pt>
    <dgm:pt modelId="{00E526F9-2E3A-472F-AD54-0F4480C014F1}" type="sibTrans" cxnId="{195A765A-80A8-4EF7-A49E-E06FCC7E770E}">
      <dgm:prSet/>
      <dgm:spPr/>
      <dgm:t>
        <a:bodyPr/>
        <a:lstStyle/>
        <a:p>
          <a:endParaRPr lang="en-US"/>
        </a:p>
      </dgm:t>
    </dgm:pt>
    <dgm:pt modelId="{BF3646CC-4494-4CDC-8440-2E4B76B76370}">
      <dgm:prSet/>
      <dgm:spPr/>
      <dgm:t>
        <a:bodyPr/>
        <a:lstStyle/>
        <a:p>
          <a:pPr rtl="0"/>
          <a:r>
            <a:rPr lang="en-US"/>
            <a:t>Less abusable formulations should be considered (e.g., long-acting versus </a:t>
          </a:r>
          <a:r>
            <a:rPr lang="en-US">
              <a:latin typeface="Arial" panose="020B0604020202020204"/>
            </a:rPr>
            <a:t>short-acting </a:t>
          </a:r>
          <a:r>
            <a:rPr lang="en-US"/>
            <a:t>opioids, transdermal versus oral preparation, tamper-resistant medications).</a:t>
          </a:r>
          <a:r>
            <a:rPr lang="en-US">
              <a:latin typeface="Arial" panose="020B0604020202020204"/>
            </a:rPr>
            <a:t> </a:t>
          </a:r>
          <a:endParaRPr lang="en-US"/>
        </a:p>
      </dgm:t>
    </dgm:pt>
    <dgm:pt modelId="{1B6A4A81-080D-4A03-85BB-184595823C2B}" type="parTrans" cxnId="{F450C2CA-DA01-43F1-AF8D-4836219749AB}">
      <dgm:prSet/>
      <dgm:spPr/>
      <dgm:t>
        <a:bodyPr/>
        <a:lstStyle/>
        <a:p>
          <a:endParaRPr lang="en-US"/>
        </a:p>
      </dgm:t>
    </dgm:pt>
    <dgm:pt modelId="{5D755908-3514-4F0C-9CFA-30421B582A99}" type="sibTrans" cxnId="{F450C2CA-DA01-43F1-AF8D-4836219749AB}">
      <dgm:prSet/>
      <dgm:spPr/>
      <dgm:t>
        <a:bodyPr/>
        <a:lstStyle/>
        <a:p>
          <a:endParaRPr lang="en-US"/>
        </a:p>
      </dgm:t>
    </dgm:pt>
    <dgm:pt modelId="{80D7457D-FE26-4B80-A9EF-A008EECFF6A6}">
      <dgm:prSet/>
      <dgm:spPr/>
      <dgm:t>
        <a:bodyPr/>
        <a:lstStyle/>
        <a:p>
          <a:r>
            <a:rPr lang="en-US"/>
            <a:t>Moderate Risk</a:t>
          </a:r>
        </a:p>
      </dgm:t>
    </dgm:pt>
    <dgm:pt modelId="{FE2D7706-5179-492A-98A1-E6499DD2EB90}" type="parTrans" cxnId="{F35E698C-74F1-49B9-BE3A-C4B7386B0266}">
      <dgm:prSet/>
      <dgm:spPr/>
      <dgm:t>
        <a:bodyPr/>
        <a:lstStyle/>
        <a:p>
          <a:endParaRPr lang="en-US"/>
        </a:p>
      </dgm:t>
    </dgm:pt>
    <dgm:pt modelId="{AFE0CAE7-582D-46EA-8380-19405DC08D88}" type="sibTrans" cxnId="{F35E698C-74F1-49B9-BE3A-C4B7386B0266}">
      <dgm:prSet/>
      <dgm:spPr/>
      <dgm:t>
        <a:bodyPr/>
        <a:lstStyle/>
        <a:p>
          <a:endParaRPr lang="en-US"/>
        </a:p>
      </dgm:t>
    </dgm:pt>
    <dgm:pt modelId="{439A7E4E-E0CC-45BA-A00D-AA6D0CC03AE5}">
      <dgm:prSet/>
      <dgm:spPr/>
      <dgm:t>
        <a:bodyPr/>
        <a:lstStyle/>
        <a:p>
          <a:r>
            <a:rPr lang="en-US"/>
            <a:t>Periodic urine screens are recommended</a:t>
          </a:r>
        </a:p>
      </dgm:t>
    </dgm:pt>
    <dgm:pt modelId="{EB591B46-6E86-4281-A59B-13991DDE0B52}" type="parTrans" cxnId="{1B50C8A0-3365-4186-9D53-BBD01A248D27}">
      <dgm:prSet/>
      <dgm:spPr/>
      <dgm:t>
        <a:bodyPr/>
        <a:lstStyle/>
        <a:p>
          <a:endParaRPr lang="en-US"/>
        </a:p>
      </dgm:t>
    </dgm:pt>
    <dgm:pt modelId="{7B3CCD43-049A-46AE-A585-937E50DB6D3C}" type="sibTrans" cxnId="{1B50C8A0-3365-4186-9D53-BBD01A248D27}">
      <dgm:prSet/>
      <dgm:spPr/>
      <dgm:t>
        <a:bodyPr/>
        <a:lstStyle/>
        <a:p>
          <a:endParaRPr lang="en-US"/>
        </a:p>
      </dgm:t>
    </dgm:pt>
    <dgm:pt modelId="{7CEF23DE-25B4-4693-BED4-661229FD46FC}">
      <dgm:prSet/>
      <dgm:spPr/>
      <dgm:t>
        <a:bodyPr/>
        <a:lstStyle/>
        <a:p>
          <a:r>
            <a:rPr lang="en-US"/>
            <a:t>After a period in which no signs of aberrant behavior are observed, less frequent clinic visits may be indicated. If there are any violations of the opioid agreement, then regular urine screens and frequent clinic visits would be recommended.</a:t>
          </a:r>
        </a:p>
      </dgm:t>
    </dgm:pt>
    <dgm:pt modelId="{F3442B93-8F9D-431C-A45C-DAC2378D3628}" type="parTrans" cxnId="{1A20B756-C493-4C2B-B5A4-AD468DC26AE8}">
      <dgm:prSet/>
      <dgm:spPr/>
      <dgm:t>
        <a:bodyPr/>
        <a:lstStyle/>
        <a:p>
          <a:endParaRPr lang="en-US"/>
        </a:p>
      </dgm:t>
    </dgm:pt>
    <dgm:pt modelId="{0B1E6217-FFB5-48E1-AD7F-EF65BD3B7297}" type="sibTrans" cxnId="{1A20B756-C493-4C2B-B5A4-AD468DC26AE8}">
      <dgm:prSet/>
      <dgm:spPr/>
      <dgm:t>
        <a:bodyPr/>
        <a:lstStyle/>
        <a:p>
          <a:endParaRPr lang="en-US"/>
        </a:p>
      </dgm:t>
    </dgm:pt>
    <dgm:pt modelId="{62E42495-C013-4AD0-9509-3798E048929C}" type="pres">
      <dgm:prSet presAssocID="{FF31BB1D-BAAE-4946-B8F5-4A7BDCF1E7AE}" presName="vert0" presStyleCnt="0">
        <dgm:presLayoutVars>
          <dgm:dir/>
          <dgm:animOne val="branch"/>
          <dgm:animLvl val="lvl"/>
        </dgm:presLayoutVars>
      </dgm:prSet>
      <dgm:spPr/>
      <dgm:t>
        <a:bodyPr/>
        <a:lstStyle/>
        <a:p>
          <a:endParaRPr lang="en-US"/>
        </a:p>
      </dgm:t>
    </dgm:pt>
    <dgm:pt modelId="{712E8763-0EE9-401C-903C-6607B7280C15}" type="pres">
      <dgm:prSet presAssocID="{393962C8-7F86-4B1E-8FE0-2227B64F60DF}" presName="thickLine" presStyleLbl="alignNode1" presStyleIdx="0" presStyleCnt="2"/>
      <dgm:spPr/>
    </dgm:pt>
    <dgm:pt modelId="{108F8A17-D6C3-4052-A3CE-1A00D4DCE51E}" type="pres">
      <dgm:prSet presAssocID="{393962C8-7F86-4B1E-8FE0-2227B64F60DF}" presName="horz1" presStyleCnt="0"/>
      <dgm:spPr/>
    </dgm:pt>
    <dgm:pt modelId="{4EEA1890-79AF-4877-9CD0-11273AE7DF12}" type="pres">
      <dgm:prSet presAssocID="{393962C8-7F86-4B1E-8FE0-2227B64F60DF}" presName="tx1" presStyleLbl="revTx" presStyleIdx="0" presStyleCnt="6"/>
      <dgm:spPr/>
      <dgm:t>
        <a:bodyPr/>
        <a:lstStyle/>
        <a:p>
          <a:endParaRPr lang="en-US"/>
        </a:p>
      </dgm:t>
    </dgm:pt>
    <dgm:pt modelId="{F14FA133-3FD2-4209-B69A-44DB78B52E5F}" type="pres">
      <dgm:prSet presAssocID="{393962C8-7F86-4B1E-8FE0-2227B64F60DF}" presName="vert1" presStyleCnt="0"/>
      <dgm:spPr/>
    </dgm:pt>
    <dgm:pt modelId="{88E59A86-F532-4D96-B475-E56E4A2AF376}" type="pres">
      <dgm:prSet presAssocID="{920C6F66-5D07-49A6-A417-734ACA5B8D50}" presName="vertSpace2a" presStyleCnt="0"/>
      <dgm:spPr/>
    </dgm:pt>
    <dgm:pt modelId="{152FBD67-6462-4E5C-A557-2AB96D798DED}" type="pres">
      <dgm:prSet presAssocID="{920C6F66-5D07-49A6-A417-734ACA5B8D50}" presName="horz2" presStyleCnt="0"/>
      <dgm:spPr/>
    </dgm:pt>
    <dgm:pt modelId="{324968AE-66E8-4EA5-A571-4644E89533CE}" type="pres">
      <dgm:prSet presAssocID="{920C6F66-5D07-49A6-A417-734ACA5B8D50}" presName="horzSpace2" presStyleCnt="0"/>
      <dgm:spPr/>
    </dgm:pt>
    <dgm:pt modelId="{178C7806-EE79-4E61-9885-7A297D4F3504}" type="pres">
      <dgm:prSet presAssocID="{920C6F66-5D07-49A6-A417-734ACA5B8D50}" presName="tx2" presStyleLbl="revTx" presStyleIdx="1" presStyleCnt="6"/>
      <dgm:spPr/>
      <dgm:t>
        <a:bodyPr/>
        <a:lstStyle/>
        <a:p>
          <a:endParaRPr lang="en-US"/>
        </a:p>
      </dgm:t>
    </dgm:pt>
    <dgm:pt modelId="{E8CB59D6-654A-4180-A945-947CC86F94C1}" type="pres">
      <dgm:prSet presAssocID="{920C6F66-5D07-49A6-A417-734ACA5B8D50}" presName="vert2" presStyleCnt="0"/>
      <dgm:spPr/>
    </dgm:pt>
    <dgm:pt modelId="{857B8F92-FB21-4D36-89A2-A55573C41A44}" type="pres">
      <dgm:prSet presAssocID="{920C6F66-5D07-49A6-A417-734ACA5B8D50}" presName="thinLine2b" presStyleLbl="callout" presStyleIdx="0" presStyleCnt="4"/>
      <dgm:spPr/>
    </dgm:pt>
    <dgm:pt modelId="{101C6027-E60E-4C58-B675-FAAF21164F05}" type="pres">
      <dgm:prSet presAssocID="{920C6F66-5D07-49A6-A417-734ACA5B8D50}" presName="vertSpace2b" presStyleCnt="0"/>
      <dgm:spPr/>
    </dgm:pt>
    <dgm:pt modelId="{25334C74-85AB-4658-8979-85C34ACB0E22}" type="pres">
      <dgm:prSet presAssocID="{BF3646CC-4494-4CDC-8440-2E4B76B76370}" presName="horz2" presStyleCnt="0"/>
      <dgm:spPr/>
    </dgm:pt>
    <dgm:pt modelId="{E9A045E2-F248-4FD6-94F6-5F506270A9FF}" type="pres">
      <dgm:prSet presAssocID="{BF3646CC-4494-4CDC-8440-2E4B76B76370}" presName="horzSpace2" presStyleCnt="0"/>
      <dgm:spPr/>
    </dgm:pt>
    <dgm:pt modelId="{30888734-2C40-4F16-838B-AC0E3488D9B7}" type="pres">
      <dgm:prSet presAssocID="{BF3646CC-4494-4CDC-8440-2E4B76B76370}" presName="tx2" presStyleLbl="revTx" presStyleIdx="2" presStyleCnt="6"/>
      <dgm:spPr/>
      <dgm:t>
        <a:bodyPr/>
        <a:lstStyle/>
        <a:p>
          <a:endParaRPr lang="en-US"/>
        </a:p>
      </dgm:t>
    </dgm:pt>
    <dgm:pt modelId="{660DE017-8487-4407-B0D7-DA6FD02F7399}" type="pres">
      <dgm:prSet presAssocID="{BF3646CC-4494-4CDC-8440-2E4B76B76370}" presName="vert2" presStyleCnt="0"/>
      <dgm:spPr/>
    </dgm:pt>
    <dgm:pt modelId="{C1C795DA-E05F-41C0-AFED-72B638A79BE7}" type="pres">
      <dgm:prSet presAssocID="{BF3646CC-4494-4CDC-8440-2E4B76B76370}" presName="thinLine2b" presStyleLbl="callout" presStyleIdx="1" presStyleCnt="4"/>
      <dgm:spPr/>
    </dgm:pt>
    <dgm:pt modelId="{ED0EB031-A76D-4FD1-A24E-161459BD2F9E}" type="pres">
      <dgm:prSet presAssocID="{BF3646CC-4494-4CDC-8440-2E4B76B76370}" presName="vertSpace2b" presStyleCnt="0"/>
      <dgm:spPr/>
    </dgm:pt>
    <dgm:pt modelId="{EA605214-7D39-498E-976C-567FF2A81AD7}" type="pres">
      <dgm:prSet presAssocID="{80D7457D-FE26-4B80-A9EF-A008EECFF6A6}" presName="thickLine" presStyleLbl="alignNode1" presStyleIdx="1" presStyleCnt="2"/>
      <dgm:spPr/>
    </dgm:pt>
    <dgm:pt modelId="{29E9C455-568E-4B29-A070-D7758AFAB0BD}" type="pres">
      <dgm:prSet presAssocID="{80D7457D-FE26-4B80-A9EF-A008EECFF6A6}" presName="horz1" presStyleCnt="0"/>
      <dgm:spPr/>
    </dgm:pt>
    <dgm:pt modelId="{40D2381D-ED5D-486B-9934-A6CC9D71738B}" type="pres">
      <dgm:prSet presAssocID="{80D7457D-FE26-4B80-A9EF-A008EECFF6A6}" presName="tx1" presStyleLbl="revTx" presStyleIdx="3" presStyleCnt="6"/>
      <dgm:spPr/>
      <dgm:t>
        <a:bodyPr/>
        <a:lstStyle/>
        <a:p>
          <a:endParaRPr lang="en-US"/>
        </a:p>
      </dgm:t>
    </dgm:pt>
    <dgm:pt modelId="{C52A1CF1-CD08-4ED1-837D-718EF3E058F1}" type="pres">
      <dgm:prSet presAssocID="{80D7457D-FE26-4B80-A9EF-A008EECFF6A6}" presName="vert1" presStyleCnt="0"/>
      <dgm:spPr/>
    </dgm:pt>
    <dgm:pt modelId="{9B7BD016-8643-4134-884C-BA396883A068}" type="pres">
      <dgm:prSet presAssocID="{439A7E4E-E0CC-45BA-A00D-AA6D0CC03AE5}" presName="vertSpace2a" presStyleCnt="0"/>
      <dgm:spPr/>
    </dgm:pt>
    <dgm:pt modelId="{33D5A5A1-4B30-4AE2-ABAB-571C9E6DE404}" type="pres">
      <dgm:prSet presAssocID="{439A7E4E-E0CC-45BA-A00D-AA6D0CC03AE5}" presName="horz2" presStyleCnt="0"/>
      <dgm:spPr/>
    </dgm:pt>
    <dgm:pt modelId="{A65C9614-D204-4DBE-9631-B6820141FC58}" type="pres">
      <dgm:prSet presAssocID="{439A7E4E-E0CC-45BA-A00D-AA6D0CC03AE5}" presName="horzSpace2" presStyleCnt="0"/>
      <dgm:spPr/>
    </dgm:pt>
    <dgm:pt modelId="{624EC510-5D6D-47FF-90D1-5EB48EE3E1AB}" type="pres">
      <dgm:prSet presAssocID="{439A7E4E-E0CC-45BA-A00D-AA6D0CC03AE5}" presName="tx2" presStyleLbl="revTx" presStyleIdx="4" presStyleCnt="6"/>
      <dgm:spPr/>
      <dgm:t>
        <a:bodyPr/>
        <a:lstStyle/>
        <a:p>
          <a:endParaRPr lang="en-US"/>
        </a:p>
      </dgm:t>
    </dgm:pt>
    <dgm:pt modelId="{B1BA5355-AEF6-4C8E-B2BA-95713EA4E477}" type="pres">
      <dgm:prSet presAssocID="{439A7E4E-E0CC-45BA-A00D-AA6D0CC03AE5}" presName="vert2" presStyleCnt="0"/>
      <dgm:spPr/>
    </dgm:pt>
    <dgm:pt modelId="{E914D335-9F17-4BED-A05E-C17D59028E53}" type="pres">
      <dgm:prSet presAssocID="{439A7E4E-E0CC-45BA-A00D-AA6D0CC03AE5}" presName="thinLine2b" presStyleLbl="callout" presStyleIdx="2" presStyleCnt="4"/>
      <dgm:spPr/>
    </dgm:pt>
    <dgm:pt modelId="{56D31331-3EDD-4CE6-8B16-94A237561F42}" type="pres">
      <dgm:prSet presAssocID="{439A7E4E-E0CC-45BA-A00D-AA6D0CC03AE5}" presName="vertSpace2b" presStyleCnt="0"/>
      <dgm:spPr/>
    </dgm:pt>
    <dgm:pt modelId="{ABF23F93-FC23-43CE-A15D-C70285118266}" type="pres">
      <dgm:prSet presAssocID="{7CEF23DE-25B4-4693-BED4-661229FD46FC}" presName="horz2" presStyleCnt="0"/>
      <dgm:spPr/>
    </dgm:pt>
    <dgm:pt modelId="{278A31F3-6400-4A33-A901-E62491A73EF4}" type="pres">
      <dgm:prSet presAssocID="{7CEF23DE-25B4-4693-BED4-661229FD46FC}" presName="horzSpace2" presStyleCnt="0"/>
      <dgm:spPr/>
    </dgm:pt>
    <dgm:pt modelId="{926226BA-1767-4C0F-B696-380239D05757}" type="pres">
      <dgm:prSet presAssocID="{7CEF23DE-25B4-4693-BED4-661229FD46FC}" presName="tx2" presStyleLbl="revTx" presStyleIdx="5" presStyleCnt="6"/>
      <dgm:spPr/>
      <dgm:t>
        <a:bodyPr/>
        <a:lstStyle/>
        <a:p>
          <a:endParaRPr lang="en-US"/>
        </a:p>
      </dgm:t>
    </dgm:pt>
    <dgm:pt modelId="{F04A3274-AA13-49E3-A836-942CCE3D801D}" type="pres">
      <dgm:prSet presAssocID="{7CEF23DE-25B4-4693-BED4-661229FD46FC}" presName="vert2" presStyleCnt="0"/>
      <dgm:spPr/>
    </dgm:pt>
    <dgm:pt modelId="{3ACB633E-8076-423C-862B-FDC631DF7A59}" type="pres">
      <dgm:prSet presAssocID="{7CEF23DE-25B4-4693-BED4-661229FD46FC}" presName="thinLine2b" presStyleLbl="callout" presStyleIdx="3" presStyleCnt="4"/>
      <dgm:spPr/>
    </dgm:pt>
    <dgm:pt modelId="{6F08D1D4-472D-4B65-98FF-BC2B7C1A9853}" type="pres">
      <dgm:prSet presAssocID="{7CEF23DE-25B4-4693-BED4-661229FD46FC}" presName="vertSpace2b" presStyleCnt="0"/>
      <dgm:spPr/>
    </dgm:pt>
  </dgm:ptLst>
  <dgm:cxnLst>
    <dgm:cxn modelId="{CA9D270B-64CD-4C69-8442-DC39A9A140B6}" type="presOf" srcId="{393962C8-7F86-4B1E-8FE0-2227B64F60DF}" destId="{4EEA1890-79AF-4877-9CD0-11273AE7DF12}" srcOrd="0" destOrd="0" presId="urn:microsoft.com/office/officeart/2008/layout/LinedList"/>
    <dgm:cxn modelId="{AE7045D3-C890-4A00-BFDF-D61EA76D9FD2}" type="presOf" srcId="{80D7457D-FE26-4B80-A9EF-A008EECFF6A6}" destId="{40D2381D-ED5D-486B-9934-A6CC9D71738B}" srcOrd="0" destOrd="0" presId="urn:microsoft.com/office/officeart/2008/layout/LinedList"/>
    <dgm:cxn modelId="{195A765A-80A8-4EF7-A49E-E06FCC7E770E}" srcId="{393962C8-7F86-4B1E-8FE0-2227B64F60DF}" destId="{920C6F66-5D07-49A6-A417-734ACA5B8D50}" srcOrd="0" destOrd="0" parTransId="{3727C8B0-6B0D-4A05-862A-F050B121B5E1}" sibTransId="{00E526F9-2E3A-472F-AD54-0F4480C014F1}"/>
    <dgm:cxn modelId="{F35E698C-74F1-49B9-BE3A-C4B7386B0266}" srcId="{FF31BB1D-BAAE-4946-B8F5-4A7BDCF1E7AE}" destId="{80D7457D-FE26-4B80-A9EF-A008EECFF6A6}" srcOrd="1" destOrd="0" parTransId="{FE2D7706-5179-492A-98A1-E6499DD2EB90}" sibTransId="{AFE0CAE7-582D-46EA-8380-19405DC08D88}"/>
    <dgm:cxn modelId="{F450C2CA-DA01-43F1-AF8D-4836219749AB}" srcId="{393962C8-7F86-4B1E-8FE0-2227B64F60DF}" destId="{BF3646CC-4494-4CDC-8440-2E4B76B76370}" srcOrd="1" destOrd="0" parTransId="{1B6A4A81-080D-4A03-85BB-184595823C2B}" sibTransId="{5D755908-3514-4F0C-9CFA-30421B582A99}"/>
    <dgm:cxn modelId="{43116488-72E0-48C5-A44F-84D327C66BA0}" type="presOf" srcId="{FF31BB1D-BAAE-4946-B8F5-4A7BDCF1E7AE}" destId="{62E42495-C013-4AD0-9509-3798E048929C}" srcOrd="0" destOrd="0" presId="urn:microsoft.com/office/officeart/2008/layout/LinedList"/>
    <dgm:cxn modelId="{1341E723-3476-42EB-AA5C-371A6FFAC4F9}" type="presOf" srcId="{920C6F66-5D07-49A6-A417-734ACA5B8D50}" destId="{178C7806-EE79-4E61-9885-7A297D4F3504}" srcOrd="0" destOrd="0" presId="urn:microsoft.com/office/officeart/2008/layout/LinedList"/>
    <dgm:cxn modelId="{F7D3BE2E-86C0-4003-98C5-FB51B6046AB6}" type="presOf" srcId="{BF3646CC-4494-4CDC-8440-2E4B76B76370}" destId="{30888734-2C40-4F16-838B-AC0E3488D9B7}" srcOrd="0" destOrd="0" presId="urn:microsoft.com/office/officeart/2008/layout/LinedList"/>
    <dgm:cxn modelId="{57EAD444-CFB5-4A1E-BE4A-C5253E63D91E}" type="presOf" srcId="{439A7E4E-E0CC-45BA-A00D-AA6D0CC03AE5}" destId="{624EC510-5D6D-47FF-90D1-5EB48EE3E1AB}" srcOrd="0" destOrd="0" presId="urn:microsoft.com/office/officeart/2008/layout/LinedList"/>
    <dgm:cxn modelId="{1A20B756-C493-4C2B-B5A4-AD468DC26AE8}" srcId="{80D7457D-FE26-4B80-A9EF-A008EECFF6A6}" destId="{7CEF23DE-25B4-4693-BED4-661229FD46FC}" srcOrd="1" destOrd="0" parTransId="{F3442B93-8F9D-431C-A45C-DAC2378D3628}" sibTransId="{0B1E6217-FFB5-48E1-AD7F-EF65BD3B7297}"/>
    <dgm:cxn modelId="{E241BC7A-8CEE-4FBC-88A8-AC40D5B3CDE8}" srcId="{FF31BB1D-BAAE-4946-B8F5-4A7BDCF1E7AE}" destId="{393962C8-7F86-4B1E-8FE0-2227B64F60DF}" srcOrd="0" destOrd="0" parTransId="{9B60D2A8-93C4-4567-B18A-9C6DB08226B5}" sibTransId="{DD9DC3DC-6241-4978-8A7C-235B59E88FD1}"/>
    <dgm:cxn modelId="{2CE5B4E3-827B-4301-9086-D6F08AC22C65}" type="presOf" srcId="{7CEF23DE-25B4-4693-BED4-661229FD46FC}" destId="{926226BA-1767-4C0F-B696-380239D05757}" srcOrd="0" destOrd="0" presId="urn:microsoft.com/office/officeart/2008/layout/LinedList"/>
    <dgm:cxn modelId="{1B50C8A0-3365-4186-9D53-BBD01A248D27}" srcId="{80D7457D-FE26-4B80-A9EF-A008EECFF6A6}" destId="{439A7E4E-E0CC-45BA-A00D-AA6D0CC03AE5}" srcOrd="0" destOrd="0" parTransId="{EB591B46-6E86-4281-A59B-13991DDE0B52}" sibTransId="{7B3CCD43-049A-46AE-A585-937E50DB6D3C}"/>
    <dgm:cxn modelId="{3A8BB3A4-A0F0-4D62-852C-ECEFB2FC1136}" type="presParOf" srcId="{62E42495-C013-4AD0-9509-3798E048929C}" destId="{712E8763-0EE9-401C-903C-6607B7280C15}" srcOrd="0" destOrd="0" presId="urn:microsoft.com/office/officeart/2008/layout/LinedList"/>
    <dgm:cxn modelId="{401D1F09-5518-4024-B7D7-2F23FCB8B75E}" type="presParOf" srcId="{62E42495-C013-4AD0-9509-3798E048929C}" destId="{108F8A17-D6C3-4052-A3CE-1A00D4DCE51E}" srcOrd="1" destOrd="0" presId="urn:microsoft.com/office/officeart/2008/layout/LinedList"/>
    <dgm:cxn modelId="{1E9D4C00-B7C9-4EC3-80E5-28E1606BCC77}" type="presParOf" srcId="{108F8A17-D6C3-4052-A3CE-1A00D4DCE51E}" destId="{4EEA1890-79AF-4877-9CD0-11273AE7DF12}" srcOrd="0" destOrd="0" presId="urn:microsoft.com/office/officeart/2008/layout/LinedList"/>
    <dgm:cxn modelId="{FCB1ABF9-8B4F-40E3-84B8-3F22DAD8E480}" type="presParOf" srcId="{108F8A17-D6C3-4052-A3CE-1A00D4DCE51E}" destId="{F14FA133-3FD2-4209-B69A-44DB78B52E5F}" srcOrd="1" destOrd="0" presId="urn:microsoft.com/office/officeart/2008/layout/LinedList"/>
    <dgm:cxn modelId="{002633CB-17BD-4F9E-B63B-04F7243356C4}" type="presParOf" srcId="{F14FA133-3FD2-4209-B69A-44DB78B52E5F}" destId="{88E59A86-F532-4D96-B475-E56E4A2AF376}" srcOrd="0" destOrd="0" presId="urn:microsoft.com/office/officeart/2008/layout/LinedList"/>
    <dgm:cxn modelId="{F789EC22-E2CF-43B9-91B1-5FACC3BF32F5}" type="presParOf" srcId="{F14FA133-3FD2-4209-B69A-44DB78B52E5F}" destId="{152FBD67-6462-4E5C-A557-2AB96D798DED}" srcOrd="1" destOrd="0" presId="urn:microsoft.com/office/officeart/2008/layout/LinedList"/>
    <dgm:cxn modelId="{7E60D689-20CF-41F2-B855-2167891AA14D}" type="presParOf" srcId="{152FBD67-6462-4E5C-A557-2AB96D798DED}" destId="{324968AE-66E8-4EA5-A571-4644E89533CE}" srcOrd="0" destOrd="0" presId="urn:microsoft.com/office/officeart/2008/layout/LinedList"/>
    <dgm:cxn modelId="{65FF4BC6-14DE-41A3-8365-426BF84EC00E}" type="presParOf" srcId="{152FBD67-6462-4E5C-A557-2AB96D798DED}" destId="{178C7806-EE79-4E61-9885-7A297D4F3504}" srcOrd="1" destOrd="0" presId="urn:microsoft.com/office/officeart/2008/layout/LinedList"/>
    <dgm:cxn modelId="{BF1A978A-0A8E-4315-BEDD-3534E7738801}" type="presParOf" srcId="{152FBD67-6462-4E5C-A557-2AB96D798DED}" destId="{E8CB59D6-654A-4180-A945-947CC86F94C1}" srcOrd="2" destOrd="0" presId="urn:microsoft.com/office/officeart/2008/layout/LinedList"/>
    <dgm:cxn modelId="{037B2058-8385-433B-BB57-C03558283080}" type="presParOf" srcId="{F14FA133-3FD2-4209-B69A-44DB78B52E5F}" destId="{857B8F92-FB21-4D36-89A2-A55573C41A44}" srcOrd="2" destOrd="0" presId="urn:microsoft.com/office/officeart/2008/layout/LinedList"/>
    <dgm:cxn modelId="{623FB1A0-B670-4315-ACEF-357312343810}" type="presParOf" srcId="{F14FA133-3FD2-4209-B69A-44DB78B52E5F}" destId="{101C6027-E60E-4C58-B675-FAAF21164F05}" srcOrd="3" destOrd="0" presId="urn:microsoft.com/office/officeart/2008/layout/LinedList"/>
    <dgm:cxn modelId="{01941AE3-5A89-4F98-B9A1-787283D354BC}" type="presParOf" srcId="{F14FA133-3FD2-4209-B69A-44DB78B52E5F}" destId="{25334C74-85AB-4658-8979-85C34ACB0E22}" srcOrd="4" destOrd="0" presId="urn:microsoft.com/office/officeart/2008/layout/LinedList"/>
    <dgm:cxn modelId="{BFDEF330-6B9E-4182-904A-889AFA334981}" type="presParOf" srcId="{25334C74-85AB-4658-8979-85C34ACB0E22}" destId="{E9A045E2-F248-4FD6-94F6-5F506270A9FF}" srcOrd="0" destOrd="0" presId="urn:microsoft.com/office/officeart/2008/layout/LinedList"/>
    <dgm:cxn modelId="{454CD455-98B2-4324-9DEA-24C4E92273DE}" type="presParOf" srcId="{25334C74-85AB-4658-8979-85C34ACB0E22}" destId="{30888734-2C40-4F16-838B-AC0E3488D9B7}" srcOrd="1" destOrd="0" presId="urn:microsoft.com/office/officeart/2008/layout/LinedList"/>
    <dgm:cxn modelId="{5386B681-30C6-484E-A425-FD45375B9ED2}" type="presParOf" srcId="{25334C74-85AB-4658-8979-85C34ACB0E22}" destId="{660DE017-8487-4407-B0D7-DA6FD02F7399}" srcOrd="2" destOrd="0" presId="urn:microsoft.com/office/officeart/2008/layout/LinedList"/>
    <dgm:cxn modelId="{559B4855-51BC-480C-B8CA-F4AA775B3567}" type="presParOf" srcId="{F14FA133-3FD2-4209-B69A-44DB78B52E5F}" destId="{C1C795DA-E05F-41C0-AFED-72B638A79BE7}" srcOrd="5" destOrd="0" presId="urn:microsoft.com/office/officeart/2008/layout/LinedList"/>
    <dgm:cxn modelId="{7B687A6C-8538-4D8A-AB54-B7A7983FE1B8}" type="presParOf" srcId="{F14FA133-3FD2-4209-B69A-44DB78B52E5F}" destId="{ED0EB031-A76D-4FD1-A24E-161459BD2F9E}" srcOrd="6" destOrd="0" presId="urn:microsoft.com/office/officeart/2008/layout/LinedList"/>
    <dgm:cxn modelId="{7261B4F2-C832-4E41-9D4F-A1E0E78AAE87}" type="presParOf" srcId="{62E42495-C013-4AD0-9509-3798E048929C}" destId="{EA605214-7D39-498E-976C-567FF2A81AD7}" srcOrd="2" destOrd="0" presId="urn:microsoft.com/office/officeart/2008/layout/LinedList"/>
    <dgm:cxn modelId="{1AC39B41-6C58-4BF0-B56F-C55C01CA4003}" type="presParOf" srcId="{62E42495-C013-4AD0-9509-3798E048929C}" destId="{29E9C455-568E-4B29-A070-D7758AFAB0BD}" srcOrd="3" destOrd="0" presId="urn:microsoft.com/office/officeart/2008/layout/LinedList"/>
    <dgm:cxn modelId="{9661C9D2-E48D-40EF-AAD8-8224581D5321}" type="presParOf" srcId="{29E9C455-568E-4B29-A070-D7758AFAB0BD}" destId="{40D2381D-ED5D-486B-9934-A6CC9D71738B}" srcOrd="0" destOrd="0" presId="urn:microsoft.com/office/officeart/2008/layout/LinedList"/>
    <dgm:cxn modelId="{A03E7AD5-9777-41B9-A3B2-3B0A8946B324}" type="presParOf" srcId="{29E9C455-568E-4B29-A070-D7758AFAB0BD}" destId="{C52A1CF1-CD08-4ED1-837D-718EF3E058F1}" srcOrd="1" destOrd="0" presId="urn:microsoft.com/office/officeart/2008/layout/LinedList"/>
    <dgm:cxn modelId="{0F22C11D-98F4-4A7C-BEFB-58BD91D8B733}" type="presParOf" srcId="{C52A1CF1-CD08-4ED1-837D-718EF3E058F1}" destId="{9B7BD016-8643-4134-884C-BA396883A068}" srcOrd="0" destOrd="0" presId="urn:microsoft.com/office/officeart/2008/layout/LinedList"/>
    <dgm:cxn modelId="{D3FA591A-6451-448B-A867-8084BB5BC43B}" type="presParOf" srcId="{C52A1CF1-CD08-4ED1-837D-718EF3E058F1}" destId="{33D5A5A1-4B30-4AE2-ABAB-571C9E6DE404}" srcOrd="1" destOrd="0" presId="urn:microsoft.com/office/officeart/2008/layout/LinedList"/>
    <dgm:cxn modelId="{892803DC-21CC-4B36-BD9B-E7EBA69F013A}" type="presParOf" srcId="{33D5A5A1-4B30-4AE2-ABAB-571C9E6DE404}" destId="{A65C9614-D204-4DBE-9631-B6820141FC58}" srcOrd="0" destOrd="0" presId="urn:microsoft.com/office/officeart/2008/layout/LinedList"/>
    <dgm:cxn modelId="{961FCB3B-150E-4B5D-BDA6-5B0713864684}" type="presParOf" srcId="{33D5A5A1-4B30-4AE2-ABAB-571C9E6DE404}" destId="{624EC510-5D6D-47FF-90D1-5EB48EE3E1AB}" srcOrd="1" destOrd="0" presId="urn:microsoft.com/office/officeart/2008/layout/LinedList"/>
    <dgm:cxn modelId="{D0E293D2-AE27-4342-BC62-825002C8E646}" type="presParOf" srcId="{33D5A5A1-4B30-4AE2-ABAB-571C9E6DE404}" destId="{B1BA5355-AEF6-4C8E-B2BA-95713EA4E477}" srcOrd="2" destOrd="0" presId="urn:microsoft.com/office/officeart/2008/layout/LinedList"/>
    <dgm:cxn modelId="{D874C052-3DAB-4592-BA04-98A96262E759}" type="presParOf" srcId="{C52A1CF1-CD08-4ED1-837D-718EF3E058F1}" destId="{E914D335-9F17-4BED-A05E-C17D59028E53}" srcOrd="2" destOrd="0" presId="urn:microsoft.com/office/officeart/2008/layout/LinedList"/>
    <dgm:cxn modelId="{61035EE9-BF43-4FF9-BEA1-B483253172F6}" type="presParOf" srcId="{C52A1CF1-CD08-4ED1-837D-718EF3E058F1}" destId="{56D31331-3EDD-4CE6-8B16-94A237561F42}" srcOrd="3" destOrd="0" presId="urn:microsoft.com/office/officeart/2008/layout/LinedList"/>
    <dgm:cxn modelId="{25EC6B82-3F21-420F-8ACD-32E74A2790DB}" type="presParOf" srcId="{C52A1CF1-CD08-4ED1-837D-718EF3E058F1}" destId="{ABF23F93-FC23-43CE-A15D-C70285118266}" srcOrd="4" destOrd="0" presId="urn:microsoft.com/office/officeart/2008/layout/LinedList"/>
    <dgm:cxn modelId="{445172EB-ADB3-45EB-AB49-D4CDB02189CB}" type="presParOf" srcId="{ABF23F93-FC23-43CE-A15D-C70285118266}" destId="{278A31F3-6400-4A33-A901-E62491A73EF4}" srcOrd="0" destOrd="0" presId="urn:microsoft.com/office/officeart/2008/layout/LinedList"/>
    <dgm:cxn modelId="{B78F3E07-C736-44DE-90B3-CF362D0720D8}" type="presParOf" srcId="{ABF23F93-FC23-43CE-A15D-C70285118266}" destId="{926226BA-1767-4C0F-B696-380239D05757}" srcOrd="1" destOrd="0" presId="urn:microsoft.com/office/officeart/2008/layout/LinedList"/>
    <dgm:cxn modelId="{89391BB9-3B7A-42B0-A165-874373A0C558}" type="presParOf" srcId="{ABF23F93-FC23-43CE-A15D-C70285118266}" destId="{F04A3274-AA13-49E3-A836-942CCE3D801D}" srcOrd="2" destOrd="0" presId="urn:microsoft.com/office/officeart/2008/layout/LinedList"/>
    <dgm:cxn modelId="{6D06AA9B-3AE1-4D32-9B75-B03DB53BC149}" type="presParOf" srcId="{C52A1CF1-CD08-4ED1-837D-718EF3E058F1}" destId="{3ACB633E-8076-423C-862B-FDC631DF7A59}" srcOrd="5" destOrd="0" presId="urn:microsoft.com/office/officeart/2008/layout/LinedList"/>
    <dgm:cxn modelId="{0950A476-053C-4622-9F0A-07E0E700ED5A}" type="presParOf" srcId="{C52A1CF1-CD08-4ED1-837D-718EF3E058F1}" destId="{6F08D1D4-472D-4B65-98FF-BC2B7C1A9853}" srcOrd="6"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E937CBB-64E2-4853-A674-1523B29C42A7}"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F1FBC45-C08A-48B9-80C6-C303E18DE2C8}">
      <dgm:prSet/>
      <dgm:spPr/>
      <dgm:t>
        <a:bodyPr/>
        <a:lstStyle/>
        <a:p>
          <a:pPr>
            <a:lnSpc>
              <a:spcPct val="100000"/>
            </a:lnSpc>
          </a:pPr>
          <a:r>
            <a:rPr lang="en-US"/>
            <a:t>17 items on a Likert scale</a:t>
          </a:r>
        </a:p>
      </dgm:t>
    </dgm:pt>
    <dgm:pt modelId="{D5216BB1-094F-485D-A7C5-AD81CB9C9F59}" type="parTrans" cxnId="{A1637681-B40F-4961-A351-7D94E8CD5938}">
      <dgm:prSet/>
      <dgm:spPr/>
      <dgm:t>
        <a:bodyPr/>
        <a:lstStyle/>
        <a:p>
          <a:endParaRPr lang="en-US"/>
        </a:p>
      </dgm:t>
    </dgm:pt>
    <dgm:pt modelId="{A4D955AC-F835-4A7F-B89D-32D8A17C872D}" type="sibTrans" cxnId="{A1637681-B40F-4961-A351-7D94E8CD5938}">
      <dgm:prSet/>
      <dgm:spPr/>
      <dgm:t>
        <a:bodyPr/>
        <a:lstStyle/>
        <a:p>
          <a:pPr>
            <a:lnSpc>
              <a:spcPct val="100000"/>
            </a:lnSpc>
          </a:pPr>
          <a:endParaRPr lang="en-US"/>
        </a:p>
      </dgm:t>
    </dgm:pt>
    <dgm:pt modelId="{272A382E-704F-4733-B1E4-E8A91035A340}">
      <dgm:prSet/>
      <dgm:spPr/>
      <dgm:t>
        <a:bodyPr/>
        <a:lstStyle/>
        <a:p>
          <a:pPr>
            <a:lnSpc>
              <a:spcPct val="100000"/>
            </a:lnSpc>
          </a:pPr>
          <a:r>
            <a:rPr lang="en-US"/>
            <a:t>Current behaviors for current opioid users</a:t>
          </a:r>
        </a:p>
      </dgm:t>
    </dgm:pt>
    <dgm:pt modelId="{1D19459C-CCFD-4200-A921-67CA29564034}" type="parTrans" cxnId="{0D01A30F-78EA-410E-BD52-1474E74D0621}">
      <dgm:prSet/>
      <dgm:spPr/>
      <dgm:t>
        <a:bodyPr/>
        <a:lstStyle/>
        <a:p>
          <a:endParaRPr lang="en-US"/>
        </a:p>
      </dgm:t>
    </dgm:pt>
    <dgm:pt modelId="{2E502EAD-428E-4574-9076-FC37ACD80BF8}" type="sibTrans" cxnId="{0D01A30F-78EA-410E-BD52-1474E74D0621}">
      <dgm:prSet/>
      <dgm:spPr/>
      <dgm:t>
        <a:bodyPr/>
        <a:lstStyle/>
        <a:p>
          <a:pPr>
            <a:lnSpc>
              <a:spcPct val="100000"/>
            </a:lnSpc>
          </a:pPr>
          <a:endParaRPr lang="en-US"/>
        </a:p>
      </dgm:t>
    </dgm:pt>
    <dgm:pt modelId="{F969A2AE-38CF-4772-9B35-C4B5464B7A90}">
      <dgm:prSet/>
      <dgm:spPr/>
      <dgm:t>
        <a:bodyPr/>
        <a:lstStyle/>
        <a:p>
          <a:pPr>
            <a:lnSpc>
              <a:spcPct val="100000"/>
            </a:lnSpc>
          </a:pPr>
          <a:r>
            <a:rPr lang="en-US"/>
            <a:t>Face valid</a:t>
          </a:r>
        </a:p>
      </dgm:t>
    </dgm:pt>
    <dgm:pt modelId="{6159DBB6-F909-40C4-AD59-526137A21E73}" type="parTrans" cxnId="{D4C07557-70E4-49AE-A166-DFCAAE0F6F52}">
      <dgm:prSet/>
      <dgm:spPr/>
      <dgm:t>
        <a:bodyPr/>
        <a:lstStyle/>
        <a:p>
          <a:endParaRPr lang="en-US"/>
        </a:p>
      </dgm:t>
    </dgm:pt>
    <dgm:pt modelId="{AF412CE0-5D5F-43D3-9F56-E4185BEC0ABF}" type="sibTrans" cxnId="{D4C07557-70E4-49AE-A166-DFCAAE0F6F52}">
      <dgm:prSet/>
      <dgm:spPr/>
      <dgm:t>
        <a:bodyPr/>
        <a:lstStyle/>
        <a:p>
          <a:pPr>
            <a:lnSpc>
              <a:spcPct val="100000"/>
            </a:lnSpc>
          </a:pPr>
          <a:endParaRPr lang="en-US"/>
        </a:p>
      </dgm:t>
    </dgm:pt>
    <dgm:pt modelId="{18252105-9E92-4054-A33D-3468D4D141EF}">
      <dgm:prSet/>
      <dgm:spPr/>
      <dgm:t>
        <a:bodyPr/>
        <a:lstStyle/>
        <a:p>
          <a:pPr>
            <a:lnSpc>
              <a:spcPct val="100000"/>
            </a:lnSpc>
          </a:pPr>
          <a:r>
            <a:rPr lang="en-US"/>
            <a:t>Single cut off at 9</a:t>
          </a:r>
        </a:p>
      </dgm:t>
    </dgm:pt>
    <dgm:pt modelId="{C9BCA058-5BD3-4DC1-8963-FBC98E1447BC}" type="parTrans" cxnId="{F812AD2F-2B14-412F-BBAC-6119D0AC9B87}">
      <dgm:prSet/>
      <dgm:spPr/>
      <dgm:t>
        <a:bodyPr/>
        <a:lstStyle/>
        <a:p>
          <a:endParaRPr lang="en-US"/>
        </a:p>
      </dgm:t>
    </dgm:pt>
    <dgm:pt modelId="{79C48C2E-974D-4CE8-8328-E60ECFC419B4}" type="sibTrans" cxnId="{F812AD2F-2B14-412F-BBAC-6119D0AC9B87}">
      <dgm:prSet/>
      <dgm:spPr/>
      <dgm:t>
        <a:bodyPr/>
        <a:lstStyle/>
        <a:p>
          <a:pPr>
            <a:lnSpc>
              <a:spcPct val="100000"/>
            </a:lnSpc>
          </a:pPr>
          <a:endParaRPr lang="en-US"/>
        </a:p>
      </dgm:t>
    </dgm:pt>
    <dgm:pt modelId="{4EC154EF-9F82-4A25-81F9-72A7A1B0599C}">
      <dgm:prSet/>
      <dgm:spPr/>
      <dgm:t>
        <a:bodyPr/>
        <a:lstStyle/>
        <a:p>
          <a:pPr rtl="0">
            <a:lnSpc>
              <a:spcPct val="100000"/>
            </a:lnSpc>
          </a:pPr>
          <a:r>
            <a:rPr lang="en-US"/>
            <a:t>.77 sensitivity, .66 specificity</a:t>
          </a:r>
          <a:r>
            <a:rPr lang="en-US">
              <a:latin typeface="Arial" panose="020B0604020202020204"/>
            </a:rPr>
            <a:t> </a:t>
          </a:r>
        </a:p>
      </dgm:t>
    </dgm:pt>
    <dgm:pt modelId="{F3DB86E7-59CD-4645-A67B-E6EBE0A49B6B}" type="parTrans" cxnId="{FE5F4F78-3B37-46AD-8314-2C9916080B75}">
      <dgm:prSet/>
      <dgm:spPr/>
      <dgm:t>
        <a:bodyPr/>
        <a:lstStyle/>
        <a:p>
          <a:endParaRPr lang="en-US"/>
        </a:p>
      </dgm:t>
    </dgm:pt>
    <dgm:pt modelId="{440378A9-58BA-4AA4-8B41-323F74EB6030}" type="sibTrans" cxnId="{FE5F4F78-3B37-46AD-8314-2C9916080B75}">
      <dgm:prSet/>
      <dgm:spPr/>
      <dgm:t>
        <a:bodyPr/>
        <a:lstStyle/>
        <a:p>
          <a:pPr>
            <a:lnSpc>
              <a:spcPct val="100000"/>
            </a:lnSpc>
          </a:pPr>
          <a:endParaRPr lang="en-US"/>
        </a:p>
      </dgm:t>
    </dgm:pt>
    <dgm:pt modelId="{7E21F2B4-92A6-4C72-932E-1675B58697DB}">
      <dgm:prSet/>
      <dgm:spPr/>
      <dgm:t>
        <a:bodyPr/>
        <a:lstStyle/>
        <a:p>
          <a:pPr rtl="0">
            <a:lnSpc>
              <a:spcPct val="100000"/>
            </a:lnSpc>
          </a:pPr>
          <a:r>
            <a:rPr lang="en-US"/>
            <a:t>In the past 30 days, how often have you been in an argument?</a:t>
          </a:r>
          <a:r>
            <a:rPr lang="en-US">
              <a:latin typeface="Arial" panose="020B0604020202020204"/>
            </a:rPr>
            <a:t> </a:t>
          </a:r>
          <a:endParaRPr lang="en-US"/>
        </a:p>
      </dgm:t>
    </dgm:pt>
    <dgm:pt modelId="{EDBB4ED4-C5FC-4F43-A5EC-23D5091580BA}" type="parTrans" cxnId="{02982FC5-9752-4074-A145-21952132356D}">
      <dgm:prSet/>
      <dgm:spPr/>
      <dgm:t>
        <a:bodyPr/>
        <a:lstStyle/>
        <a:p>
          <a:endParaRPr lang="en-US"/>
        </a:p>
      </dgm:t>
    </dgm:pt>
    <dgm:pt modelId="{4A2FE6A4-7D3A-4552-B691-927EA77A5A9E}" type="sibTrans" cxnId="{02982FC5-9752-4074-A145-21952132356D}">
      <dgm:prSet/>
      <dgm:spPr/>
      <dgm:t>
        <a:bodyPr/>
        <a:lstStyle/>
        <a:p>
          <a:pPr>
            <a:lnSpc>
              <a:spcPct val="100000"/>
            </a:lnSpc>
          </a:pPr>
          <a:endParaRPr lang="en-US"/>
        </a:p>
      </dgm:t>
    </dgm:pt>
    <dgm:pt modelId="{17680130-ACA1-40CD-BC0C-1BFB938C87B4}">
      <dgm:prSet/>
      <dgm:spPr/>
      <dgm:t>
        <a:bodyPr/>
        <a:lstStyle/>
        <a:p>
          <a:pPr rtl="0">
            <a:lnSpc>
              <a:spcPct val="100000"/>
            </a:lnSpc>
          </a:pPr>
          <a:r>
            <a:rPr lang="en-US"/>
            <a:t>In the past 30 days, how often have you had trouble controlling your anger (e.g., road rage, screaming, etc.)?</a:t>
          </a:r>
          <a:r>
            <a:rPr lang="en-US">
              <a:latin typeface="Arial" panose="020B0604020202020204"/>
            </a:rPr>
            <a:t> </a:t>
          </a:r>
          <a:endParaRPr lang="en-US"/>
        </a:p>
      </dgm:t>
    </dgm:pt>
    <dgm:pt modelId="{B28F174C-7998-4484-935A-2726B8600057}" type="parTrans" cxnId="{5BAE1ED7-64D6-4AB0-8105-8FD4A88514B5}">
      <dgm:prSet/>
      <dgm:spPr/>
      <dgm:t>
        <a:bodyPr/>
        <a:lstStyle/>
        <a:p>
          <a:endParaRPr lang="en-US"/>
        </a:p>
      </dgm:t>
    </dgm:pt>
    <dgm:pt modelId="{C32710BB-2710-4EF2-94F7-C8498EFC0D6A}" type="sibTrans" cxnId="{5BAE1ED7-64D6-4AB0-8105-8FD4A88514B5}">
      <dgm:prSet/>
      <dgm:spPr/>
      <dgm:t>
        <a:bodyPr/>
        <a:lstStyle/>
        <a:p>
          <a:pPr>
            <a:lnSpc>
              <a:spcPct val="100000"/>
            </a:lnSpc>
          </a:pPr>
          <a:endParaRPr lang="en-US"/>
        </a:p>
      </dgm:t>
    </dgm:pt>
    <dgm:pt modelId="{B63CDBDC-62E0-428C-8A96-C45A59A25C29}">
      <dgm:prSet/>
      <dgm:spPr/>
      <dgm:t>
        <a:bodyPr/>
        <a:lstStyle/>
        <a:p>
          <a:pPr>
            <a:lnSpc>
              <a:spcPct val="100000"/>
            </a:lnSpc>
          </a:pPr>
          <a:r>
            <a:rPr lang="en-US"/>
            <a:t>In the past 30 days, how often have you needed to take pain medications belonging to someone else?</a:t>
          </a:r>
        </a:p>
      </dgm:t>
    </dgm:pt>
    <dgm:pt modelId="{6DC8C017-9040-4873-B27F-35FF3A7932BD}" type="parTrans" cxnId="{70A16763-F0AB-4463-AA5D-28FE262C2D6C}">
      <dgm:prSet/>
      <dgm:spPr/>
      <dgm:t>
        <a:bodyPr/>
        <a:lstStyle/>
        <a:p>
          <a:endParaRPr lang="en-US"/>
        </a:p>
      </dgm:t>
    </dgm:pt>
    <dgm:pt modelId="{C1E38007-A2DC-4B39-86FB-0CE0C957FF12}" type="sibTrans" cxnId="{70A16763-F0AB-4463-AA5D-28FE262C2D6C}">
      <dgm:prSet/>
      <dgm:spPr/>
      <dgm:t>
        <a:bodyPr/>
        <a:lstStyle/>
        <a:p>
          <a:endParaRPr lang="en-US"/>
        </a:p>
      </dgm:t>
    </dgm:pt>
    <dgm:pt modelId="{CB2456C8-56CB-4CCF-8C24-8AB45EB55848}" type="pres">
      <dgm:prSet presAssocID="{CE937CBB-64E2-4853-A674-1523B29C42A7}" presName="root" presStyleCnt="0">
        <dgm:presLayoutVars>
          <dgm:dir/>
          <dgm:resizeHandles val="exact"/>
        </dgm:presLayoutVars>
      </dgm:prSet>
      <dgm:spPr/>
      <dgm:t>
        <a:bodyPr/>
        <a:lstStyle/>
        <a:p>
          <a:endParaRPr lang="en-US"/>
        </a:p>
      </dgm:t>
    </dgm:pt>
    <dgm:pt modelId="{6574249E-2AD6-4C5B-B052-92AD4298F537}" type="pres">
      <dgm:prSet presAssocID="{CE937CBB-64E2-4853-A674-1523B29C42A7}" presName="container" presStyleCnt="0">
        <dgm:presLayoutVars>
          <dgm:dir/>
          <dgm:resizeHandles val="exact"/>
        </dgm:presLayoutVars>
      </dgm:prSet>
      <dgm:spPr/>
    </dgm:pt>
    <dgm:pt modelId="{2E745FF0-F535-42CE-9DF3-02A1BADB11C5}" type="pres">
      <dgm:prSet presAssocID="{AF1FBC45-C08A-48B9-80C6-C303E18DE2C8}" presName="compNode" presStyleCnt="0"/>
      <dgm:spPr/>
    </dgm:pt>
    <dgm:pt modelId="{89641D28-0D7A-4B9E-84A3-10FF8177EBEA}" type="pres">
      <dgm:prSet presAssocID="{AF1FBC45-C08A-48B9-80C6-C303E18DE2C8}" presName="iconBgRect" presStyleLbl="bgShp" presStyleIdx="0" presStyleCnt="8"/>
      <dgm:spPr>
        <a:solidFill>
          <a:srgbClr val="CC4927"/>
        </a:solidFill>
      </dgm:spPr>
    </dgm:pt>
    <dgm:pt modelId="{569676BE-9EB9-43E0-B331-CAAB3A005A09}" type="pres">
      <dgm:prSet presAssocID="{AF1FBC45-C08A-48B9-80C6-C303E18DE2C8}"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747D0B40-A9E5-49CC-ADEC-53E945100E5F}" type="pres">
      <dgm:prSet presAssocID="{AF1FBC45-C08A-48B9-80C6-C303E18DE2C8}" presName="spaceRect" presStyleCnt="0"/>
      <dgm:spPr/>
    </dgm:pt>
    <dgm:pt modelId="{F250DF78-8DB1-4B8E-BA6A-A113E07F2377}" type="pres">
      <dgm:prSet presAssocID="{AF1FBC45-C08A-48B9-80C6-C303E18DE2C8}" presName="textRect" presStyleLbl="revTx" presStyleIdx="0" presStyleCnt="8">
        <dgm:presLayoutVars>
          <dgm:chMax val="1"/>
          <dgm:chPref val="1"/>
        </dgm:presLayoutVars>
      </dgm:prSet>
      <dgm:spPr/>
      <dgm:t>
        <a:bodyPr/>
        <a:lstStyle/>
        <a:p>
          <a:endParaRPr lang="en-US"/>
        </a:p>
      </dgm:t>
    </dgm:pt>
    <dgm:pt modelId="{7F431A97-D8FF-4287-9EBE-9577720D25EC}" type="pres">
      <dgm:prSet presAssocID="{A4D955AC-F835-4A7F-B89D-32D8A17C872D}" presName="sibTrans" presStyleLbl="sibTrans2D1" presStyleIdx="0" presStyleCnt="0"/>
      <dgm:spPr/>
      <dgm:t>
        <a:bodyPr/>
        <a:lstStyle/>
        <a:p>
          <a:endParaRPr lang="en-US"/>
        </a:p>
      </dgm:t>
    </dgm:pt>
    <dgm:pt modelId="{1C55CEA6-D34D-444E-810F-03900237226E}" type="pres">
      <dgm:prSet presAssocID="{272A382E-704F-4733-B1E4-E8A91035A340}" presName="compNode" presStyleCnt="0"/>
      <dgm:spPr/>
    </dgm:pt>
    <dgm:pt modelId="{2966B244-4791-4238-93BA-6AC6DE6EBF36}" type="pres">
      <dgm:prSet presAssocID="{272A382E-704F-4733-B1E4-E8A91035A340}" presName="iconBgRect" presStyleLbl="bgShp" presStyleIdx="1" presStyleCnt="8"/>
      <dgm:spPr>
        <a:solidFill>
          <a:srgbClr val="919195"/>
        </a:solidFill>
      </dgm:spPr>
    </dgm:pt>
    <dgm:pt modelId="{1B30BAEC-F5B9-4850-85B1-6349D979E3B3}" type="pres">
      <dgm:prSet presAssocID="{272A382E-704F-4733-B1E4-E8A91035A340}"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680EEE2B-DEAE-4EEF-B0BA-E720E90D120D}" type="pres">
      <dgm:prSet presAssocID="{272A382E-704F-4733-B1E4-E8A91035A340}" presName="spaceRect" presStyleCnt="0"/>
      <dgm:spPr/>
    </dgm:pt>
    <dgm:pt modelId="{C6294CFA-7B25-4F0E-9E56-9A2246176BC8}" type="pres">
      <dgm:prSet presAssocID="{272A382E-704F-4733-B1E4-E8A91035A340}" presName="textRect" presStyleLbl="revTx" presStyleIdx="1" presStyleCnt="8">
        <dgm:presLayoutVars>
          <dgm:chMax val="1"/>
          <dgm:chPref val="1"/>
        </dgm:presLayoutVars>
      </dgm:prSet>
      <dgm:spPr/>
      <dgm:t>
        <a:bodyPr/>
        <a:lstStyle/>
        <a:p>
          <a:endParaRPr lang="en-US"/>
        </a:p>
      </dgm:t>
    </dgm:pt>
    <dgm:pt modelId="{B3FD0FA0-5020-4931-B7BB-DBD63F2254A1}" type="pres">
      <dgm:prSet presAssocID="{2E502EAD-428E-4574-9076-FC37ACD80BF8}" presName="sibTrans" presStyleLbl="sibTrans2D1" presStyleIdx="0" presStyleCnt="0"/>
      <dgm:spPr/>
      <dgm:t>
        <a:bodyPr/>
        <a:lstStyle/>
        <a:p>
          <a:endParaRPr lang="en-US"/>
        </a:p>
      </dgm:t>
    </dgm:pt>
    <dgm:pt modelId="{879F6C74-5933-4C47-B88F-D6043FAF42F8}" type="pres">
      <dgm:prSet presAssocID="{F969A2AE-38CF-4772-9B35-C4B5464B7A90}" presName="compNode" presStyleCnt="0"/>
      <dgm:spPr/>
    </dgm:pt>
    <dgm:pt modelId="{FAE27BD5-467D-432B-BB07-A4F4C292E861}" type="pres">
      <dgm:prSet presAssocID="{F969A2AE-38CF-4772-9B35-C4B5464B7A90}" presName="iconBgRect" presStyleLbl="bgShp" presStyleIdx="2" presStyleCnt="8"/>
      <dgm:spPr>
        <a:solidFill>
          <a:srgbClr val="6A4A62"/>
        </a:solidFill>
      </dgm:spPr>
    </dgm:pt>
    <dgm:pt modelId="{CCA6A521-3AEA-490B-864F-F17A98E461F6}" type="pres">
      <dgm:prSet presAssocID="{F969A2AE-38CF-4772-9B35-C4B5464B7A90}"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utral Face with No Fill"/>
        </a:ext>
      </dgm:extLst>
    </dgm:pt>
    <dgm:pt modelId="{8CBB5567-290D-4B37-B6C3-75D745EC0275}" type="pres">
      <dgm:prSet presAssocID="{F969A2AE-38CF-4772-9B35-C4B5464B7A90}" presName="spaceRect" presStyleCnt="0"/>
      <dgm:spPr/>
    </dgm:pt>
    <dgm:pt modelId="{5A834E2E-F0EB-4CA3-BAA1-18BFC67303E4}" type="pres">
      <dgm:prSet presAssocID="{F969A2AE-38CF-4772-9B35-C4B5464B7A90}" presName="textRect" presStyleLbl="revTx" presStyleIdx="2" presStyleCnt="8">
        <dgm:presLayoutVars>
          <dgm:chMax val="1"/>
          <dgm:chPref val="1"/>
        </dgm:presLayoutVars>
      </dgm:prSet>
      <dgm:spPr/>
      <dgm:t>
        <a:bodyPr/>
        <a:lstStyle/>
        <a:p>
          <a:endParaRPr lang="en-US"/>
        </a:p>
      </dgm:t>
    </dgm:pt>
    <dgm:pt modelId="{7C3C6727-6815-4D63-8E2D-BFCC9308DFF5}" type="pres">
      <dgm:prSet presAssocID="{AF412CE0-5D5F-43D3-9F56-E4185BEC0ABF}" presName="sibTrans" presStyleLbl="sibTrans2D1" presStyleIdx="0" presStyleCnt="0"/>
      <dgm:spPr/>
      <dgm:t>
        <a:bodyPr/>
        <a:lstStyle/>
        <a:p>
          <a:endParaRPr lang="en-US"/>
        </a:p>
      </dgm:t>
    </dgm:pt>
    <dgm:pt modelId="{05303187-A9C0-4C8B-BD33-47F18910648E}" type="pres">
      <dgm:prSet presAssocID="{18252105-9E92-4054-A33D-3468D4D141EF}" presName="compNode" presStyleCnt="0"/>
      <dgm:spPr/>
    </dgm:pt>
    <dgm:pt modelId="{17832B40-6DB8-4C77-BBE1-BC980C2FED96}" type="pres">
      <dgm:prSet presAssocID="{18252105-9E92-4054-A33D-3468D4D141EF}" presName="iconBgRect" presStyleLbl="bgShp" presStyleIdx="3" presStyleCnt="8"/>
      <dgm:spPr>
        <a:solidFill>
          <a:srgbClr val="00467F"/>
        </a:solidFill>
      </dgm:spPr>
    </dgm:pt>
    <dgm:pt modelId="{1A28C6A7-5073-4CC6-B42D-38A420CA6FA0}" type="pres">
      <dgm:prSet presAssocID="{18252105-9E92-4054-A33D-3468D4D141EF}"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issors"/>
        </a:ext>
      </dgm:extLst>
    </dgm:pt>
    <dgm:pt modelId="{24425656-C087-478F-9822-EB175668281C}" type="pres">
      <dgm:prSet presAssocID="{18252105-9E92-4054-A33D-3468D4D141EF}" presName="spaceRect" presStyleCnt="0"/>
      <dgm:spPr/>
    </dgm:pt>
    <dgm:pt modelId="{D830C78A-6E44-4FE0-A468-146B12162ACF}" type="pres">
      <dgm:prSet presAssocID="{18252105-9E92-4054-A33D-3468D4D141EF}" presName="textRect" presStyleLbl="revTx" presStyleIdx="3" presStyleCnt="8">
        <dgm:presLayoutVars>
          <dgm:chMax val="1"/>
          <dgm:chPref val="1"/>
        </dgm:presLayoutVars>
      </dgm:prSet>
      <dgm:spPr/>
      <dgm:t>
        <a:bodyPr/>
        <a:lstStyle/>
        <a:p>
          <a:endParaRPr lang="en-US"/>
        </a:p>
      </dgm:t>
    </dgm:pt>
    <dgm:pt modelId="{F034FACC-16FD-4AD2-BCF0-D27792FC446E}" type="pres">
      <dgm:prSet presAssocID="{79C48C2E-974D-4CE8-8328-E60ECFC419B4}" presName="sibTrans" presStyleLbl="sibTrans2D1" presStyleIdx="0" presStyleCnt="0"/>
      <dgm:spPr/>
      <dgm:t>
        <a:bodyPr/>
        <a:lstStyle/>
        <a:p>
          <a:endParaRPr lang="en-US"/>
        </a:p>
      </dgm:t>
    </dgm:pt>
    <dgm:pt modelId="{896DCE7F-EC97-4BA2-AA94-F0A20500CE58}" type="pres">
      <dgm:prSet presAssocID="{4EC154EF-9F82-4A25-81F9-72A7A1B0599C}" presName="compNode" presStyleCnt="0"/>
      <dgm:spPr/>
    </dgm:pt>
    <dgm:pt modelId="{21265064-CF90-47FF-AF4F-E3C079BACF83}" type="pres">
      <dgm:prSet presAssocID="{4EC154EF-9F82-4A25-81F9-72A7A1B0599C}" presName="iconBgRect" presStyleLbl="bgShp" presStyleIdx="4" presStyleCnt="8"/>
      <dgm:spPr>
        <a:solidFill>
          <a:srgbClr val="94A545"/>
        </a:solidFill>
      </dgm:spPr>
    </dgm:pt>
    <dgm:pt modelId="{62640613-9397-433D-AA20-283DD573F3D1}" type="pres">
      <dgm:prSet presAssocID="{4EC154EF-9F82-4A25-81F9-72A7A1B0599C}"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s"/>
        </a:ext>
      </dgm:extLst>
    </dgm:pt>
    <dgm:pt modelId="{0148D536-AA5F-4D8C-B588-60BE505830EF}" type="pres">
      <dgm:prSet presAssocID="{4EC154EF-9F82-4A25-81F9-72A7A1B0599C}" presName="spaceRect" presStyleCnt="0"/>
      <dgm:spPr/>
    </dgm:pt>
    <dgm:pt modelId="{8368808E-7A73-4193-BC0B-27060D46ED65}" type="pres">
      <dgm:prSet presAssocID="{4EC154EF-9F82-4A25-81F9-72A7A1B0599C}" presName="textRect" presStyleLbl="revTx" presStyleIdx="4" presStyleCnt="8">
        <dgm:presLayoutVars>
          <dgm:chMax val="1"/>
          <dgm:chPref val="1"/>
        </dgm:presLayoutVars>
      </dgm:prSet>
      <dgm:spPr/>
      <dgm:t>
        <a:bodyPr/>
        <a:lstStyle/>
        <a:p>
          <a:endParaRPr lang="en-US"/>
        </a:p>
      </dgm:t>
    </dgm:pt>
    <dgm:pt modelId="{9B2ACC1E-783E-4CBB-A7B9-8266DF13D18F}" type="pres">
      <dgm:prSet presAssocID="{440378A9-58BA-4AA4-8B41-323F74EB6030}" presName="sibTrans" presStyleLbl="sibTrans2D1" presStyleIdx="0" presStyleCnt="0"/>
      <dgm:spPr/>
      <dgm:t>
        <a:bodyPr/>
        <a:lstStyle/>
        <a:p>
          <a:endParaRPr lang="en-US"/>
        </a:p>
      </dgm:t>
    </dgm:pt>
    <dgm:pt modelId="{881024B8-1CF2-42D0-9D46-43EC6A123D53}" type="pres">
      <dgm:prSet presAssocID="{7E21F2B4-92A6-4C72-932E-1675B58697DB}" presName="compNode" presStyleCnt="0"/>
      <dgm:spPr/>
    </dgm:pt>
    <dgm:pt modelId="{0F03B5A5-551E-45F7-AE77-7BA27901FE15}" type="pres">
      <dgm:prSet presAssocID="{7E21F2B4-92A6-4C72-932E-1675B58697DB}" presName="iconBgRect" presStyleLbl="bgShp" presStyleIdx="5" presStyleCnt="8"/>
      <dgm:spPr>
        <a:solidFill>
          <a:srgbClr val="CC4927"/>
        </a:solidFill>
      </dgm:spPr>
    </dgm:pt>
    <dgm:pt modelId="{79FFC2AA-75F9-48BD-AC96-E077058E7516}" type="pres">
      <dgm:prSet presAssocID="{7E21F2B4-92A6-4C72-932E-1675B58697DB}"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Quotes"/>
        </a:ext>
      </dgm:extLst>
    </dgm:pt>
    <dgm:pt modelId="{50806D8F-53AD-49B2-8703-62B22A38C8C9}" type="pres">
      <dgm:prSet presAssocID="{7E21F2B4-92A6-4C72-932E-1675B58697DB}" presName="spaceRect" presStyleCnt="0"/>
      <dgm:spPr/>
    </dgm:pt>
    <dgm:pt modelId="{23E29BA3-AF5E-4D6B-B481-91E585137771}" type="pres">
      <dgm:prSet presAssocID="{7E21F2B4-92A6-4C72-932E-1675B58697DB}" presName="textRect" presStyleLbl="revTx" presStyleIdx="5" presStyleCnt="8">
        <dgm:presLayoutVars>
          <dgm:chMax val="1"/>
          <dgm:chPref val="1"/>
        </dgm:presLayoutVars>
      </dgm:prSet>
      <dgm:spPr/>
      <dgm:t>
        <a:bodyPr/>
        <a:lstStyle/>
        <a:p>
          <a:endParaRPr lang="en-US"/>
        </a:p>
      </dgm:t>
    </dgm:pt>
    <dgm:pt modelId="{DE26A554-D139-48CF-B547-C980BBF9101A}" type="pres">
      <dgm:prSet presAssocID="{4A2FE6A4-7D3A-4552-B691-927EA77A5A9E}" presName="sibTrans" presStyleLbl="sibTrans2D1" presStyleIdx="0" presStyleCnt="0"/>
      <dgm:spPr/>
      <dgm:t>
        <a:bodyPr/>
        <a:lstStyle/>
        <a:p>
          <a:endParaRPr lang="en-US"/>
        </a:p>
      </dgm:t>
    </dgm:pt>
    <dgm:pt modelId="{E855EDB8-9DC2-41F7-B34E-91314A11EADC}" type="pres">
      <dgm:prSet presAssocID="{17680130-ACA1-40CD-BC0C-1BFB938C87B4}" presName="compNode" presStyleCnt="0"/>
      <dgm:spPr/>
    </dgm:pt>
    <dgm:pt modelId="{26C534EC-75D4-4C6E-B2D5-B71DA85756A0}" type="pres">
      <dgm:prSet presAssocID="{17680130-ACA1-40CD-BC0C-1BFB938C87B4}" presName="iconBgRect" presStyleLbl="bgShp" presStyleIdx="6" presStyleCnt="8"/>
      <dgm:spPr>
        <a:solidFill>
          <a:srgbClr val="919195"/>
        </a:solidFill>
      </dgm:spPr>
    </dgm:pt>
    <dgm:pt modelId="{632B15A0-DED2-42F5-9BED-D614948375E5}" type="pres">
      <dgm:prSet presAssocID="{17680130-ACA1-40CD-BC0C-1BFB938C87B4}" presName="iconRect" presStyleLbl="node1" presStyleIdx="6" presStyleCnt="8"/>
      <dgm:spPr>
        <a:blipFill>
          <a:blip xmlns:r="http://schemas.openxmlformats.org/officeDocument/2006/relationships" r:embed="rId13">
            <a:extLst>
              <a:ext uri="{96DAC541-7B7A-43D3-8B79-37D633B846F1}">
                <asvg:svgBlip xmlns=""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Angry face with solid fill"/>
        </a:ext>
      </dgm:extLst>
    </dgm:pt>
    <dgm:pt modelId="{65C215C9-A7B5-48BA-AE77-07CEF7F390BC}" type="pres">
      <dgm:prSet presAssocID="{17680130-ACA1-40CD-BC0C-1BFB938C87B4}" presName="spaceRect" presStyleCnt="0"/>
      <dgm:spPr/>
    </dgm:pt>
    <dgm:pt modelId="{33E45AF7-4C73-4887-BF51-09BCCEFAEC53}" type="pres">
      <dgm:prSet presAssocID="{17680130-ACA1-40CD-BC0C-1BFB938C87B4}" presName="textRect" presStyleLbl="revTx" presStyleIdx="6" presStyleCnt="8">
        <dgm:presLayoutVars>
          <dgm:chMax val="1"/>
          <dgm:chPref val="1"/>
        </dgm:presLayoutVars>
      </dgm:prSet>
      <dgm:spPr/>
      <dgm:t>
        <a:bodyPr/>
        <a:lstStyle/>
        <a:p>
          <a:endParaRPr lang="en-US"/>
        </a:p>
      </dgm:t>
    </dgm:pt>
    <dgm:pt modelId="{2D8C2E17-DD86-4ED9-8D33-A5030CD65DAA}" type="pres">
      <dgm:prSet presAssocID="{C32710BB-2710-4EF2-94F7-C8498EFC0D6A}" presName="sibTrans" presStyleLbl="sibTrans2D1" presStyleIdx="0" presStyleCnt="0"/>
      <dgm:spPr/>
      <dgm:t>
        <a:bodyPr/>
        <a:lstStyle/>
        <a:p>
          <a:endParaRPr lang="en-US"/>
        </a:p>
      </dgm:t>
    </dgm:pt>
    <dgm:pt modelId="{EB13B9AB-90DB-4EE8-B0B5-C9F3EE806383}" type="pres">
      <dgm:prSet presAssocID="{B63CDBDC-62E0-428C-8A96-C45A59A25C29}" presName="compNode" presStyleCnt="0"/>
      <dgm:spPr/>
    </dgm:pt>
    <dgm:pt modelId="{99D32704-96DC-4E94-B096-B05D09039B54}" type="pres">
      <dgm:prSet presAssocID="{B63CDBDC-62E0-428C-8A96-C45A59A25C29}" presName="iconBgRect" presStyleLbl="bgShp" presStyleIdx="7" presStyleCnt="8"/>
      <dgm:spPr>
        <a:solidFill>
          <a:srgbClr val="F2E18C"/>
        </a:solidFill>
      </dgm:spPr>
    </dgm:pt>
    <dgm:pt modelId="{4C0B466A-3BD7-428D-8F85-64E89B44FA6A}" type="pres">
      <dgm:prSet presAssocID="{B63CDBDC-62E0-428C-8A96-C45A59A25C29}" presName="iconRect" presStyleLbl="node1" presStyleIdx="7" presStyleCnt="8"/>
      <dgm:spPr>
        <a:blipFill>
          <a:blip xmlns:r="http://schemas.openxmlformats.org/officeDocument/2006/relationships" r:embed="rId15">
            <a:extLst>
              <a:ext uri="{96DAC541-7B7A-43D3-8B79-37D633B846F1}">
                <asvg:svgBlip xmlns=""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Eye dropper"/>
        </a:ext>
      </dgm:extLst>
    </dgm:pt>
    <dgm:pt modelId="{0D021CBB-C70E-4D14-9CC1-C5B31C6DE73B}" type="pres">
      <dgm:prSet presAssocID="{B63CDBDC-62E0-428C-8A96-C45A59A25C29}" presName="spaceRect" presStyleCnt="0"/>
      <dgm:spPr/>
    </dgm:pt>
    <dgm:pt modelId="{84750C81-C7AA-4888-9C46-9DDC93FE5891}" type="pres">
      <dgm:prSet presAssocID="{B63CDBDC-62E0-428C-8A96-C45A59A25C29}" presName="textRect" presStyleLbl="revTx" presStyleIdx="7" presStyleCnt="8">
        <dgm:presLayoutVars>
          <dgm:chMax val="1"/>
          <dgm:chPref val="1"/>
        </dgm:presLayoutVars>
      </dgm:prSet>
      <dgm:spPr/>
      <dgm:t>
        <a:bodyPr/>
        <a:lstStyle/>
        <a:p>
          <a:endParaRPr lang="en-US"/>
        </a:p>
      </dgm:t>
    </dgm:pt>
  </dgm:ptLst>
  <dgm:cxnLst>
    <dgm:cxn modelId="{CC2379AF-C1E3-44D8-A4F4-6C1449912BD7}" type="presOf" srcId="{AF412CE0-5D5F-43D3-9F56-E4185BEC0ABF}" destId="{7C3C6727-6815-4D63-8E2D-BFCC9308DFF5}" srcOrd="0" destOrd="0" presId="urn:microsoft.com/office/officeart/2018/2/layout/IconCircleList"/>
    <dgm:cxn modelId="{F812AD2F-2B14-412F-BBAC-6119D0AC9B87}" srcId="{CE937CBB-64E2-4853-A674-1523B29C42A7}" destId="{18252105-9E92-4054-A33D-3468D4D141EF}" srcOrd="3" destOrd="0" parTransId="{C9BCA058-5BD3-4DC1-8963-FBC98E1447BC}" sibTransId="{79C48C2E-974D-4CE8-8328-E60ECFC419B4}"/>
    <dgm:cxn modelId="{1A112D3E-F82F-487B-932B-5937EA97D6EE}" type="presOf" srcId="{B63CDBDC-62E0-428C-8A96-C45A59A25C29}" destId="{84750C81-C7AA-4888-9C46-9DDC93FE5891}" srcOrd="0" destOrd="0" presId="urn:microsoft.com/office/officeart/2018/2/layout/IconCircleList"/>
    <dgm:cxn modelId="{D4C07557-70E4-49AE-A166-DFCAAE0F6F52}" srcId="{CE937CBB-64E2-4853-A674-1523B29C42A7}" destId="{F969A2AE-38CF-4772-9B35-C4B5464B7A90}" srcOrd="2" destOrd="0" parTransId="{6159DBB6-F909-40C4-AD59-526137A21E73}" sibTransId="{AF412CE0-5D5F-43D3-9F56-E4185BEC0ABF}"/>
    <dgm:cxn modelId="{A89D1B1E-A85A-4F94-B509-DF837844237C}" type="presOf" srcId="{79C48C2E-974D-4CE8-8328-E60ECFC419B4}" destId="{F034FACC-16FD-4AD2-BCF0-D27792FC446E}" srcOrd="0" destOrd="0" presId="urn:microsoft.com/office/officeart/2018/2/layout/IconCircleList"/>
    <dgm:cxn modelId="{EA7AFA55-BFDF-4CC8-A437-C00317495623}" type="presOf" srcId="{AF1FBC45-C08A-48B9-80C6-C303E18DE2C8}" destId="{F250DF78-8DB1-4B8E-BA6A-A113E07F2377}" srcOrd="0" destOrd="0" presId="urn:microsoft.com/office/officeart/2018/2/layout/IconCircleList"/>
    <dgm:cxn modelId="{9AF8E419-30B7-494B-A9ED-6AC33EA05C35}" type="presOf" srcId="{4EC154EF-9F82-4A25-81F9-72A7A1B0599C}" destId="{8368808E-7A73-4193-BC0B-27060D46ED65}" srcOrd="0" destOrd="0" presId="urn:microsoft.com/office/officeart/2018/2/layout/IconCircleList"/>
    <dgm:cxn modelId="{D448D0BF-49BC-4E21-93D3-6F88147D961A}" type="presOf" srcId="{F969A2AE-38CF-4772-9B35-C4B5464B7A90}" destId="{5A834E2E-F0EB-4CA3-BAA1-18BFC67303E4}" srcOrd="0" destOrd="0" presId="urn:microsoft.com/office/officeart/2018/2/layout/IconCircleList"/>
    <dgm:cxn modelId="{DD3149F4-5743-4DA0-84FC-30FA45664F2D}" type="presOf" srcId="{A4D955AC-F835-4A7F-B89D-32D8A17C872D}" destId="{7F431A97-D8FF-4287-9EBE-9577720D25EC}" srcOrd="0" destOrd="0" presId="urn:microsoft.com/office/officeart/2018/2/layout/IconCircleList"/>
    <dgm:cxn modelId="{6ABFC8B7-90C1-4258-AC43-15F39FEE19E3}" type="presOf" srcId="{CE937CBB-64E2-4853-A674-1523B29C42A7}" destId="{CB2456C8-56CB-4CCF-8C24-8AB45EB55848}" srcOrd="0" destOrd="0" presId="urn:microsoft.com/office/officeart/2018/2/layout/IconCircleList"/>
    <dgm:cxn modelId="{70A16763-F0AB-4463-AA5D-28FE262C2D6C}" srcId="{CE937CBB-64E2-4853-A674-1523B29C42A7}" destId="{B63CDBDC-62E0-428C-8A96-C45A59A25C29}" srcOrd="7" destOrd="0" parTransId="{6DC8C017-9040-4873-B27F-35FF3A7932BD}" sibTransId="{C1E38007-A2DC-4B39-86FB-0CE0C957FF12}"/>
    <dgm:cxn modelId="{07AEC48E-DEC3-4E26-ACFB-A3AFB2E3E63C}" type="presOf" srcId="{2E502EAD-428E-4574-9076-FC37ACD80BF8}" destId="{B3FD0FA0-5020-4931-B7BB-DBD63F2254A1}" srcOrd="0" destOrd="0" presId="urn:microsoft.com/office/officeart/2018/2/layout/IconCircleList"/>
    <dgm:cxn modelId="{73929CF2-4C87-49C8-8190-0999A41B405E}" type="presOf" srcId="{17680130-ACA1-40CD-BC0C-1BFB938C87B4}" destId="{33E45AF7-4C73-4887-BF51-09BCCEFAEC53}" srcOrd="0" destOrd="0" presId="urn:microsoft.com/office/officeart/2018/2/layout/IconCircleList"/>
    <dgm:cxn modelId="{FE5F4F78-3B37-46AD-8314-2C9916080B75}" srcId="{CE937CBB-64E2-4853-A674-1523B29C42A7}" destId="{4EC154EF-9F82-4A25-81F9-72A7A1B0599C}" srcOrd="4" destOrd="0" parTransId="{F3DB86E7-59CD-4645-A67B-E6EBE0A49B6B}" sibTransId="{440378A9-58BA-4AA4-8B41-323F74EB6030}"/>
    <dgm:cxn modelId="{5BAE1ED7-64D6-4AB0-8105-8FD4A88514B5}" srcId="{CE937CBB-64E2-4853-A674-1523B29C42A7}" destId="{17680130-ACA1-40CD-BC0C-1BFB938C87B4}" srcOrd="6" destOrd="0" parTransId="{B28F174C-7998-4484-935A-2726B8600057}" sibTransId="{C32710BB-2710-4EF2-94F7-C8498EFC0D6A}"/>
    <dgm:cxn modelId="{EA97FF78-B706-4BD0-91A9-D6EF791526F9}" type="presOf" srcId="{7E21F2B4-92A6-4C72-932E-1675B58697DB}" destId="{23E29BA3-AF5E-4D6B-B481-91E585137771}" srcOrd="0" destOrd="0" presId="urn:microsoft.com/office/officeart/2018/2/layout/IconCircleList"/>
    <dgm:cxn modelId="{A1637681-B40F-4961-A351-7D94E8CD5938}" srcId="{CE937CBB-64E2-4853-A674-1523B29C42A7}" destId="{AF1FBC45-C08A-48B9-80C6-C303E18DE2C8}" srcOrd="0" destOrd="0" parTransId="{D5216BB1-094F-485D-A7C5-AD81CB9C9F59}" sibTransId="{A4D955AC-F835-4A7F-B89D-32D8A17C872D}"/>
    <dgm:cxn modelId="{0CEDC1D5-A321-4F89-9CA8-1F1C7D9608E7}" type="presOf" srcId="{4A2FE6A4-7D3A-4552-B691-927EA77A5A9E}" destId="{DE26A554-D139-48CF-B547-C980BBF9101A}" srcOrd="0" destOrd="0" presId="urn:microsoft.com/office/officeart/2018/2/layout/IconCircleList"/>
    <dgm:cxn modelId="{3AD0393B-4A7B-4AB0-A8AD-FFC160C9CD21}" type="presOf" srcId="{18252105-9E92-4054-A33D-3468D4D141EF}" destId="{D830C78A-6E44-4FE0-A468-146B12162ACF}" srcOrd="0" destOrd="0" presId="urn:microsoft.com/office/officeart/2018/2/layout/IconCircleList"/>
    <dgm:cxn modelId="{01C9490D-4FC9-4807-85C6-8F91101722D0}" type="presOf" srcId="{C32710BB-2710-4EF2-94F7-C8498EFC0D6A}" destId="{2D8C2E17-DD86-4ED9-8D33-A5030CD65DAA}" srcOrd="0" destOrd="0" presId="urn:microsoft.com/office/officeart/2018/2/layout/IconCircleList"/>
    <dgm:cxn modelId="{0D01A30F-78EA-410E-BD52-1474E74D0621}" srcId="{CE937CBB-64E2-4853-A674-1523B29C42A7}" destId="{272A382E-704F-4733-B1E4-E8A91035A340}" srcOrd="1" destOrd="0" parTransId="{1D19459C-CCFD-4200-A921-67CA29564034}" sibTransId="{2E502EAD-428E-4574-9076-FC37ACD80BF8}"/>
    <dgm:cxn modelId="{5F0D5C33-C882-4E41-9EDE-2C45565EC5FC}" type="presOf" srcId="{440378A9-58BA-4AA4-8B41-323F74EB6030}" destId="{9B2ACC1E-783E-4CBB-A7B9-8266DF13D18F}" srcOrd="0" destOrd="0" presId="urn:microsoft.com/office/officeart/2018/2/layout/IconCircleList"/>
    <dgm:cxn modelId="{02982FC5-9752-4074-A145-21952132356D}" srcId="{CE937CBB-64E2-4853-A674-1523B29C42A7}" destId="{7E21F2B4-92A6-4C72-932E-1675B58697DB}" srcOrd="5" destOrd="0" parTransId="{EDBB4ED4-C5FC-4F43-A5EC-23D5091580BA}" sibTransId="{4A2FE6A4-7D3A-4552-B691-927EA77A5A9E}"/>
    <dgm:cxn modelId="{C2CD04D7-C30D-4542-94F5-7B25CA9E3234}" type="presOf" srcId="{272A382E-704F-4733-B1E4-E8A91035A340}" destId="{C6294CFA-7B25-4F0E-9E56-9A2246176BC8}" srcOrd="0" destOrd="0" presId="urn:microsoft.com/office/officeart/2018/2/layout/IconCircleList"/>
    <dgm:cxn modelId="{EF06F927-996C-4E05-97CB-2CBD816ED364}" type="presParOf" srcId="{CB2456C8-56CB-4CCF-8C24-8AB45EB55848}" destId="{6574249E-2AD6-4C5B-B052-92AD4298F537}" srcOrd="0" destOrd="0" presId="urn:microsoft.com/office/officeart/2018/2/layout/IconCircleList"/>
    <dgm:cxn modelId="{4656F894-68D4-4B65-8143-A72A6BD0DDC5}" type="presParOf" srcId="{6574249E-2AD6-4C5B-B052-92AD4298F537}" destId="{2E745FF0-F535-42CE-9DF3-02A1BADB11C5}" srcOrd="0" destOrd="0" presId="urn:microsoft.com/office/officeart/2018/2/layout/IconCircleList"/>
    <dgm:cxn modelId="{449BF092-9BA4-4FA6-A608-8EC2C0E402A1}" type="presParOf" srcId="{2E745FF0-F535-42CE-9DF3-02A1BADB11C5}" destId="{89641D28-0D7A-4B9E-84A3-10FF8177EBEA}" srcOrd="0" destOrd="0" presId="urn:microsoft.com/office/officeart/2018/2/layout/IconCircleList"/>
    <dgm:cxn modelId="{6E16DF24-F6AF-44B5-90A4-0A43228DF352}" type="presParOf" srcId="{2E745FF0-F535-42CE-9DF3-02A1BADB11C5}" destId="{569676BE-9EB9-43E0-B331-CAAB3A005A09}" srcOrd="1" destOrd="0" presId="urn:microsoft.com/office/officeart/2018/2/layout/IconCircleList"/>
    <dgm:cxn modelId="{A44D1D8F-6D77-4C42-9609-27BB0BCE2965}" type="presParOf" srcId="{2E745FF0-F535-42CE-9DF3-02A1BADB11C5}" destId="{747D0B40-A9E5-49CC-ADEC-53E945100E5F}" srcOrd="2" destOrd="0" presId="urn:microsoft.com/office/officeart/2018/2/layout/IconCircleList"/>
    <dgm:cxn modelId="{A43F903B-FB42-4153-B5F4-D39D24BD7AA9}" type="presParOf" srcId="{2E745FF0-F535-42CE-9DF3-02A1BADB11C5}" destId="{F250DF78-8DB1-4B8E-BA6A-A113E07F2377}" srcOrd="3" destOrd="0" presId="urn:microsoft.com/office/officeart/2018/2/layout/IconCircleList"/>
    <dgm:cxn modelId="{7697C73F-6765-499B-B751-7DDAAA4E55D1}" type="presParOf" srcId="{6574249E-2AD6-4C5B-B052-92AD4298F537}" destId="{7F431A97-D8FF-4287-9EBE-9577720D25EC}" srcOrd="1" destOrd="0" presId="urn:microsoft.com/office/officeart/2018/2/layout/IconCircleList"/>
    <dgm:cxn modelId="{451A257E-ED51-4567-A1F2-E23DD75B1DDE}" type="presParOf" srcId="{6574249E-2AD6-4C5B-B052-92AD4298F537}" destId="{1C55CEA6-D34D-444E-810F-03900237226E}" srcOrd="2" destOrd="0" presId="urn:microsoft.com/office/officeart/2018/2/layout/IconCircleList"/>
    <dgm:cxn modelId="{64CAD4C9-53A0-4225-BBF4-3E7A5D5ED859}" type="presParOf" srcId="{1C55CEA6-D34D-444E-810F-03900237226E}" destId="{2966B244-4791-4238-93BA-6AC6DE6EBF36}" srcOrd="0" destOrd="0" presId="urn:microsoft.com/office/officeart/2018/2/layout/IconCircleList"/>
    <dgm:cxn modelId="{38D6301F-1B74-46E1-947F-B4F66C976963}" type="presParOf" srcId="{1C55CEA6-D34D-444E-810F-03900237226E}" destId="{1B30BAEC-F5B9-4850-85B1-6349D979E3B3}" srcOrd="1" destOrd="0" presId="urn:microsoft.com/office/officeart/2018/2/layout/IconCircleList"/>
    <dgm:cxn modelId="{B9806472-AA34-4163-8F9B-68C78DE12FF5}" type="presParOf" srcId="{1C55CEA6-D34D-444E-810F-03900237226E}" destId="{680EEE2B-DEAE-4EEF-B0BA-E720E90D120D}" srcOrd="2" destOrd="0" presId="urn:microsoft.com/office/officeart/2018/2/layout/IconCircleList"/>
    <dgm:cxn modelId="{A254716F-721F-4BAF-8FA7-DCFE873F1699}" type="presParOf" srcId="{1C55CEA6-D34D-444E-810F-03900237226E}" destId="{C6294CFA-7B25-4F0E-9E56-9A2246176BC8}" srcOrd="3" destOrd="0" presId="urn:microsoft.com/office/officeart/2018/2/layout/IconCircleList"/>
    <dgm:cxn modelId="{9B989976-1D97-4FFA-9B09-CBC677E21D07}" type="presParOf" srcId="{6574249E-2AD6-4C5B-B052-92AD4298F537}" destId="{B3FD0FA0-5020-4931-B7BB-DBD63F2254A1}" srcOrd="3" destOrd="0" presId="urn:microsoft.com/office/officeart/2018/2/layout/IconCircleList"/>
    <dgm:cxn modelId="{BED28634-C08F-48B6-B68B-C25F105029E1}" type="presParOf" srcId="{6574249E-2AD6-4C5B-B052-92AD4298F537}" destId="{879F6C74-5933-4C47-B88F-D6043FAF42F8}" srcOrd="4" destOrd="0" presId="urn:microsoft.com/office/officeart/2018/2/layout/IconCircleList"/>
    <dgm:cxn modelId="{65BA5F9A-10CC-42BC-8455-0C577DEA520B}" type="presParOf" srcId="{879F6C74-5933-4C47-B88F-D6043FAF42F8}" destId="{FAE27BD5-467D-432B-BB07-A4F4C292E861}" srcOrd="0" destOrd="0" presId="urn:microsoft.com/office/officeart/2018/2/layout/IconCircleList"/>
    <dgm:cxn modelId="{9F4535ED-F9EB-45EA-A832-7E4FA3D5326E}" type="presParOf" srcId="{879F6C74-5933-4C47-B88F-D6043FAF42F8}" destId="{CCA6A521-3AEA-490B-864F-F17A98E461F6}" srcOrd="1" destOrd="0" presId="urn:microsoft.com/office/officeart/2018/2/layout/IconCircleList"/>
    <dgm:cxn modelId="{23631D7A-37B4-4236-AC50-815037CE72A9}" type="presParOf" srcId="{879F6C74-5933-4C47-B88F-D6043FAF42F8}" destId="{8CBB5567-290D-4B37-B6C3-75D745EC0275}" srcOrd="2" destOrd="0" presId="urn:microsoft.com/office/officeart/2018/2/layout/IconCircleList"/>
    <dgm:cxn modelId="{F75D2A55-9207-426A-A6B4-7385910B9604}" type="presParOf" srcId="{879F6C74-5933-4C47-B88F-D6043FAF42F8}" destId="{5A834E2E-F0EB-4CA3-BAA1-18BFC67303E4}" srcOrd="3" destOrd="0" presId="urn:microsoft.com/office/officeart/2018/2/layout/IconCircleList"/>
    <dgm:cxn modelId="{4F66A00C-04CE-4C3D-B7F7-8C5308FFAF91}" type="presParOf" srcId="{6574249E-2AD6-4C5B-B052-92AD4298F537}" destId="{7C3C6727-6815-4D63-8E2D-BFCC9308DFF5}" srcOrd="5" destOrd="0" presId="urn:microsoft.com/office/officeart/2018/2/layout/IconCircleList"/>
    <dgm:cxn modelId="{FB13F949-5082-426D-869D-8E365BCA82C2}" type="presParOf" srcId="{6574249E-2AD6-4C5B-B052-92AD4298F537}" destId="{05303187-A9C0-4C8B-BD33-47F18910648E}" srcOrd="6" destOrd="0" presId="urn:microsoft.com/office/officeart/2018/2/layout/IconCircleList"/>
    <dgm:cxn modelId="{B1089D07-4D17-4D73-ABD5-5FE0C27068EC}" type="presParOf" srcId="{05303187-A9C0-4C8B-BD33-47F18910648E}" destId="{17832B40-6DB8-4C77-BBE1-BC980C2FED96}" srcOrd="0" destOrd="0" presId="urn:microsoft.com/office/officeart/2018/2/layout/IconCircleList"/>
    <dgm:cxn modelId="{66912ACB-1F47-44AF-8A98-476B44B18022}" type="presParOf" srcId="{05303187-A9C0-4C8B-BD33-47F18910648E}" destId="{1A28C6A7-5073-4CC6-B42D-38A420CA6FA0}" srcOrd="1" destOrd="0" presId="urn:microsoft.com/office/officeart/2018/2/layout/IconCircleList"/>
    <dgm:cxn modelId="{0EA955B4-35B2-4186-9799-C731E1D48249}" type="presParOf" srcId="{05303187-A9C0-4C8B-BD33-47F18910648E}" destId="{24425656-C087-478F-9822-EB175668281C}" srcOrd="2" destOrd="0" presId="urn:microsoft.com/office/officeart/2018/2/layout/IconCircleList"/>
    <dgm:cxn modelId="{D159C3BA-155E-42F5-BE2A-FEEF163067AD}" type="presParOf" srcId="{05303187-A9C0-4C8B-BD33-47F18910648E}" destId="{D830C78A-6E44-4FE0-A468-146B12162ACF}" srcOrd="3" destOrd="0" presId="urn:microsoft.com/office/officeart/2018/2/layout/IconCircleList"/>
    <dgm:cxn modelId="{8C031913-3FF5-4ED6-9547-633985970C3C}" type="presParOf" srcId="{6574249E-2AD6-4C5B-B052-92AD4298F537}" destId="{F034FACC-16FD-4AD2-BCF0-D27792FC446E}" srcOrd="7" destOrd="0" presId="urn:microsoft.com/office/officeart/2018/2/layout/IconCircleList"/>
    <dgm:cxn modelId="{F68AB45C-CCB2-4BEB-B4DC-28C6A3D763EE}" type="presParOf" srcId="{6574249E-2AD6-4C5B-B052-92AD4298F537}" destId="{896DCE7F-EC97-4BA2-AA94-F0A20500CE58}" srcOrd="8" destOrd="0" presId="urn:microsoft.com/office/officeart/2018/2/layout/IconCircleList"/>
    <dgm:cxn modelId="{3468C912-6089-4F6E-98D3-3A309FB750BF}" type="presParOf" srcId="{896DCE7F-EC97-4BA2-AA94-F0A20500CE58}" destId="{21265064-CF90-47FF-AF4F-E3C079BACF83}" srcOrd="0" destOrd="0" presId="urn:microsoft.com/office/officeart/2018/2/layout/IconCircleList"/>
    <dgm:cxn modelId="{1EFF622F-AA5F-46BF-9C1F-A0D81E8EA44A}" type="presParOf" srcId="{896DCE7F-EC97-4BA2-AA94-F0A20500CE58}" destId="{62640613-9397-433D-AA20-283DD573F3D1}" srcOrd="1" destOrd="0" presId="urn:microsoft.com/office/officeart/2018/2/layout/IconCircleList"/>
    <dgm:cxn modelId="{81919FE0-A07B-4F60-B087-0B7952650A27}" type="presParOf" srcId="{896DCE7F-EC97-4BA2-AA94-F0A20500CE58}" destId="{0148D536-AA5F-4D8C-B588-60BE505830EF}" srcOrd="2" destOrd="0" presId="urn:microsoft.com/office/officeart/2018/2/layout/IconCircleList"/>
    <dgm:cxn modelId="{0FEA3B4D-9CB3-43E4-9AAB-0BC6AC467BD1}" type="presParOf" srcId="{896DCE7F-EC97-4BA2-AA94-F0A20500CE58}" destId="{8368808E-7A73-4193-BC0B-27060D46ED65}" srcOrd="3" destOrd="0" presId="urn:microsoft.com/office/officeart/2018/2/layout/IconCircleList"/>
    <dgm:cxn modelId="{20C04722-2331-4573-9917-3D88397CF121}" type="presParOf" srcId="{6574249E-2AD6-4C5B-B052-92AD4298F537}" destId="{9B2ACC1E-783E-4CBB-A7B9-8266DF13D18F}" srcOrd="9" destOrd="0" presId="urn:microsoft.com/office/officeart/2018/2/layout/IconCircleList"/>
    <dgm:cxn modelId="{8CFEC198-271E-4DAC-9C85-A48649A7F17D}" type="presParOf" srcId="{6574249E-2AD6-4C5B-B052-92AD4298F537}" destId="{881024B8-1CF2-42D0-9D46-43EC6A123D53}" srcOrd="10" destOrd="0" presId="urn:microsoft.com/office/officeart/2018/2/layout/IconCircleList"/>
    <dgm:cxn modelId="{21CA2B6D-145C-4A84-A584-F72F5A04170E}" type="presParOf" srcId="{881024B8-1CF2-42D0-9D46-43EC6A123D53}" destId="{0F03B5A5-551E-45F7-AE77-7BA27901FE15}" srcOrd="0" destOrd="0" presId="urn:microsoft.com/office/officeart/2018/2/layout/IconCircleList"/>
    <dgm:cxn modelId="{027B84DA-8334-416A-8242-5EADDCB8BDC4}" type="presParOf" srcId="{881024B8-1CF2-42D0-9D46-43EC6A123D53}" destId="{79FFC2AA-75F9-48BD-AC96-E077058E7516}" srcOrd="1" destOrd="0" presId="urn:microsoft.com/office/officeart/2018/2/layout/IconCircleList"/>
    <dgm:cxn modelId="{B0DABF23-9F1D-45A9-BDF4-3A3FEF8D7A9A}" type="presParOf" srcId="{881024B8-1CF2-42D0-9D46-43EC6A123D53}" destId="{50806D8F-53AD-49B2-8703-62B22A38C8C9}" srcOrd="2" destOrd="0" presId="urn:microsoft.com/office/officeart/2018/2/layout/IconCircleList"/>
    <dgm:cxn modelId="{404D2301-7567-4D29-99A4-AA6DECC71480}" type="presParOf" srcId="{881024B8-1CF2-42D0-9D46-43EC6A123D53}" destId="{23E29BA3-AF5E-4D6B-B481-91E585137771}" srcOrd="3" destOrd="0" presId="urn:microsoft.com/office/officeart/2018/2/layout/IconCircleList"/>
    <dgm:cxn modelId="{D0D0B5F7-9EBC-45F4-94B5-862C4E938D54}" type="presParOf" srcId="{6574249E-2AD6-4C5B-B052-92AD4298F537}" destId="{DE26A554-D139-48CF-B547-C980BBF9101A}" srcOrd="11" destOrd="0" presId="urn:microsoft.com/office/officeart/2018/2/layout/IconCircleList"/>
    <dgm:cxn modelId="{9CA96F1C-90D6-4CE0-9DBA-D8F73667157F}" type="presParOf" srcId="{6574249E-2AD6-4C5B-B052-92AD4298F537}" destId="{E855EDB8-9DC2-41F7-B34E-91314A11EADC}" srcOrd="12" destOrd="0" presId="urn:microsoft.com/office/officeart/2018/2/layout/IconCircleList"/>
    <dgm:cxn modelId="{333A1480-D264-405C-8DA2-846B3A5D9F5F}" type="presParOf" srcId="{E855EDB8-9DC2-41F7-B34E-91314A11EADC}" destId="{26C534EC-75D4-4C6E-B2D5-B71DA85756A0}" srcOrd="0" destOrd="0" presId="urn:microsoft.com/office/officeart/2018/2/layout/IconCircleList"/>
    <dgm:cxn modelId="{CD384DEE-D6F6-4151-A0EF-A0A5A38F4144}" type="presParOf" srcId="{E855EDB8-9DC2-41F7-B34E-91314A11EADC}" destId="{632B15A0-DED2-42F5-9BED-D614948375E5}" srcOrd="1" destOrd="0" presId="urn:microsoft.com/office/officeart/2018/2/layout/IconCircleList"/>
    <dgm:cxn modelId="{5D4E53A8-0B22-4E9B-8EBC-3205A1BFF2AB}" type="presParOf" srcId="{E855EDB8-9DC2-41F7-B34E-91314A11EADC}" destId="{65C215C9-A7B5-48BA-AE77-07CEF7F390BC}" srcOrd="2" destOrd="0" presId="urn:microsoft.com/office/officeart/2018/2/layout/IconCircleList"/>
    <dgm:cxn modelId="{847B041E-A676-4BDC-8B70-D208C9A57755}" type="presParOf" srcId="{E855EDB8-9DC2-41F7-B34E-91314A11EADC}" destId="{33E45AF7-4C73-4887-BF51-09BCCEFAEC53}" srcOrd="3" destOrd="0" presId="urn:microsoft.com/office/officeart/2018/2/layout/IconCircleList"/>
    <dgm:cxn modelId="{41354906-E0CA-4F19-B4F7-C731F46AB429}" type="presParOf" srcId="{6574249E-2AD6-4C5B-B052-92AD4298F537}" destId="{2D8C2E17-DD86-4ED9-8D33-A5030CD65DAA}" srcOrd="13" destOrd="0" presId="urn:microsoft.com/office/officeart/2018/2/layout/IconCircleList"/>
    <dgm:cxn modelId="{5E03A5A8-6897-4AE4-9723-0E70CA693481}" type="presParOf" srcId="{6574249E-2AD6-4C5B-B052-92AD4298F537}" destId="{EB13B9AB-90DB-4EE8-B0B5-C9F3EE806383}" srcOrd="14" destOrd="0" presId="urn:microsoft.com/office/officeart/2018/2/layout/IconCircleList"/>
    <dgm:cxn modelId="{898FF3EF-9634-4E88-B4D3-8CFA2FC9C417}" type="presParOf" srcId="{EB13B9AB-90DB-4EE8-B0B5-C9F3EE806383}" destId="{99D32704-96DC-4E94-B096-B05D09039B54}" srcOrd="0" destOrd="0" presId="urn:microsoft.com/office/officeart/2018/2/layout/IconCircleList"/>
    <dgm:cxn modelId="{CEA4D423-E915-4BDB-905E-E6D2394C4F27}" type="presParOf" srcId="{EB13B9AB-90DB-4EE8-B0B5-C9F3EE806383}" destId="{4C0B466A-3BD7-428D-8F85-64E89B44FA6A}" srcOrd="1" destOrd="0" presId="urn:microsoft.com/office/officeart/2018/2/layout/IconCircleList"/>
    <dgm:cxn modelId="{10D5372C-5F36-43C4-B53E-BC438260EE46}" type="presParOf" srcId="{EB13B9AB-90DB-4EE8-B0B5-C9F3EE806383}" destId="{0D021CBB-C70E-4D14-9CC1-C5B31C6DE73B}" srcOrd="2" destOrd="0" presId="urn:microsoft.com/office/officeart/2018/2/layout/IconCircleList"/>
    <dgm:cxn modelId="{91E5E57C-72DB-4D08-81DA-58EB40AE3C9B}" type="presParOf" srcId="{EB13B9AB-90DB-4EE8-B0B5-C9F3EE806383}" destId="{84750C81-C7AA-4888-9C46-9DDC93FE5891}"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FD141B3-002D-4390-80D7-A4991124700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1ED1D2D-98C2-4BC4-8271-9A05CD0CC26D}">
      <dgm:prSet/>
      <dgm:spPr/>
      <dgm:t>
        <a:bodyPr/>
        <a:lstStyle/>
        <a:p>
          <a:pPr>
            <a:lnSpc>
              <a:spcPct val="100000"/>
            </a:lnSpc>
          </a:pPr>
          <a:r>
            <a:rPr lang="en-US"/>
            <a:t>Avoid setting “it's all in your head” </a:t>
          </a:r>
        </a:p>
      </dgm:t>
    </dgm:pt>
    <dgm:pt modelId="{3AB82C11-F784-4B27-B118-CA24FA022593}" type="parTrans" cxnId="{50A92A29-4CBF-4BFC-B021-6F6411EA8DD2}">
      <dgm:prSet/>
      <dgm:spPr/>
      <dgm:t>
        <a:bodyPr/>
        <a:lstStyle/>
        <a:p>
          <a:endParaRPr lang="en-US"/>
        </a:p>
      </dgm:t>
    </dgm:pt>
    <dgm:pt modelId="{EA68BF19-EF34-46A4-881E-D0FB95BC9E17}" type="sibTrans" cxnId="{50A92A29-4CBF-4BFC-B021-6F6411EA8DD2}">
      <dgm:prSet/>
      <dgm:spPr/>
      <dgm:t>
        <a:bodyPr/>
        <a:lstStyle/>
        <a:p>
          <a:endParaRPr lang="en-US"/>
        </a:p>
      </dgm:t>
    </dgm:pt>
    <dgm:pt modelId="{93139619-48E5-4FFF-9A88-2FD28C3BF1C3}">
      <dgm:prSet/>
      <dgm:spPr/>
      <dgm:t>
        <a:bodyPr/>
        <a:lstStyle/>
        <a:p>
          <a:pPr>
            <a:lnSpc>
              <a:spcPct val="100000"/>
            </a:lnSpc>
          </a:pPr>
          <a:r>
            <a:rPr lang="en-US"/>
            <a:t>Lemon in the wound analogy </a:t>
          </a:r>
        </a:p>
      </dgm:t>
    </dgm:pt>
    <dgm:pt modelId="{10E0FDF8-8DB4-4E73-BF9F-B4BF45476ECB}" type="parTrans" cxnId="{9583AFC4-77E6-4FDC-B524-816C288EEBF4}">
      <dgm:prSet/>
      <dgm:spPr/>
      <dgm:t>
        <a:bodyPr/>
        <a:lstStyle/>
        <a:p>
          <a:endParaRPr lang="en-US"/>
        </a:p>
      </dgm:t>
    </dgm:pt>
    <dgm:pt modelId="{EB8A9ECB-D69B-423E-9260-F8F8574D2561}" type="sibTrans" cxnId="{9583AFC4-77E6-4FDC-B524-816C288EEBF4}">
      <dgm:prSet/>
      <dgm:spPr/>
      <dgm:t>
        <a:bodyPr/>
        <a:lstStyle/>
        <a:p>
          <a:endParaRPr lang="en-US"/>
        </a:p>
      </dgm:t>
    </dgm:pt>
    <dgm:pt modelId="{17CF4CB1-2F85-4884-BC2E-4A8560EEA407}">
      <dgm:prSet/>
      <dgm:spPr/>
      <dgm:t>
        <a:bodyPr/>
        <a:lstStyle/>
        <a:p>
          <a:pPr>
            <a:lnSpc>
              <a:spcPct val="100000"/>
            </a:lnSpc>
          </a:pPr>
          <a:r>
            <a:rPr lang="en-US"/>
            <a:t>Be an expert!  </a:t>
          </a:r>
        </a:p>
      </dgm:t>
    </dgm:pt>
    <dgm:pt modelId="{36C4EFB3-BE80-4D6F-B6E6-35FA403D2F2D}" type="parTrans" cxnId="{0A2D1518-A137-4621-814F-AA7E7F1148FF}">
      <dgm:prSet/>
      <dgm:spPr/>
      <dgm:t>
        <a:bodyPr/>
        <a:lstStyle/>
        <a:p>
          <a:endParaRPr lang="en-US"/>
        </a:p>
      </dgm:t>
    </dgm:pt>
    <dgm:pt modelId="{33746629-5047-49EC-A6F0-A7374191B885}" type="sibTrans" cxnId="{0A2D1518-A137-4621-814F-AA7E7F1148FF}">
      <dgm:prSet/>
      <dgm:spPr/>
      <dgm:t>
        <a:bodyPr/>
        <a:lstStyle/>
        <a:p>
          <a:endParaRPr lang="en-US"/>
        </a:p>
      </dgm:t>
    </dgm:pt>
    <dgm:pt modelId="{563F1F30-1C66-4CE4-9380-870E53F8C980}">
      <dgm:prSet/>
      <dgm:spPr/>
      <dgm:t>
        <a:bodyPr/>
        <a:lstStyle/>
        <a:p>
          <a:pPr>
            <a:lnSpc>
              <a:spcPct val="100000"/>
            </a:lnSpc>
          </a:pPr>
          <a:r>
            <a:rPr lang="en-US"/>
            <a:t>Discuss behavioral barriers to pain management</a:t>
          </a:r>
        </a:p>
      </dgm:t>
    </dgm:pt>
    <dgm:pt modelId="{EC3A7936-E56E-4F4F-A2E0-2757C9427E90}" type="parTrans" cxnId="{3E2024DB-4B2D-4891-BDAC-6B1FB0BBABF7}">
      <dgm:prSet/>
      <dgm:spPr/>
      <dgm:t>
        <a:bodyPr/>
        <a:lstStyle/>
        <a:p>
          <a:endParaRPr lang="en-US"/>
        </a:p>
      </dgm:t>
    </dgm:pt>
    <dgm:pt modelId="{40CC65B4-1AE8-4213-A6E8-0C0717768AAE}" type="sibTrans" cxnId="{3E2024DB-4B2D-4891-BDAC-6B1FB0BBABF7}">
      <dgm:prSet/>
      <dgm:spPr/>
      <dgm:t>
        <a:bodyPr/>
        <a:lstStyle/>
        <a:p>
          <a:endParaRPr lang="en-US"/>
        </a:p>
      </dgm:t>
    </dgm:pt>
    <dgm:pt modelId="{73B5185B-AD75-4C6E-9621-AE2C719BEDC8}">
      <dgm:prSet/>
      <dgm:spPr/>
      <dgm:t>
        <a:bodyPr/>
        <a:lstStyle/>
        <a:p>
          <a:pPr>
            <a:lnSpc>
              <a:spcPct val="100000"/>
            </a:lnSpc>
          </a:pPr>
          <a:r>
            <a:rPr lang="en-US"/>
            <a:t>Provide basic education on treatments for the these issues</a:t>
          </a:r>
        </a:p>
      </dgm:t>
    </dgm:pt>
    <dgm:pt modelId="{1471F99C-D879-4015-AD70-32E95BCAC51C}" type="parTrans" cxnId="{7FDE0332-1279-4F4C-BE1D-B72316A830DB}">
      <dgm:prSet/>
      <dgm:spPr/>
      <dgm:t>
        <a:bodyPr/>
        <a:lstStyle/>
        <a:p>
          <a:endParaRPr lang="en-US"/>
        </a:p>
      </dgm:t>
    </dgm:pt>
    <dgm:pt modelId="{D3441670-AEDB-4111-BF52-AEC1D3FECD3B}" type="sibTrans" cxnId="{7FDE0332-1279-4F4C-BE1D-B72316A830DB}">
      <dgm:prSet/>
      <dgm:spPr/>
      <dgm:t>
        <a:bodyPr/>
        <a:lstStyle/>
        <a:p>
          <a:endParaRPr lang="en-US"/>
        </a:p>
      </dgm:t>
    </dgm:pt>
    <dgm:pt modelId="{11E1955A-4B18-4C58-9436-34C8D8DB5792}">
      <dgm:prSet/>
      <dgm:spPr/>
      <dgm:t>
        <a:bodyPr/>
        <a:lstStyle/>
        <a:p>
          <a:pPr>
            <a:lnSpc>
              <a:spcPct val="100000"/>
            </a:lnSpc>
          </a:pPr>
          <a:r>
            <a:rPr lang="en-US"/>
            <a:t>Instill hope</a:t>
          </a:r>
        </a:p>
      </dgm:t>
    </dgm:pt>
    <dgm:pt modelId="{D2332B8B-049C-4ADE-9989-331EB16182A5}" type="parTrans" cxnId="{2408F507-8CAB-4430-958B-ADDDFEA8D646}">
      <dgm:prSet/>
      <dgm:spPr/>
      <dgm:t>
        <a:bodyPr/>
        <a:lstStyle/>
        <a:p>
          <a:endParaRPr lang="en-US"/>
        </a:p>
      </dgm:t>
    </dgm:pt>
    <dgm:pt modelId="{FD5A7A9B-104C-4806-9906-55CF82486C43}" type="sibTrans" cxnId="{2408F507-8CAB-4430-958B-ADDDFEA8D646}">
      <dgm:prSet/>
      <dgm:spPr/>
      <dgm:t>
        <a:bodyPr/>
        <a:lstStyle/>
        <a:p>
          <a:endParaRPr lang="en-US"/>
        </a:p>
      </dgm:t>
    </dgm:pt>
    <dgm:pt modelId="{4BB95062-C8D2-4E21-A782-1AE4149F9563}">
      <dgm:prSet/>
      <dgm:spPr/>
      <dgm:t>
        <a:bodyPr/>
        <a:lstStyle/>
        <a:p>
          <a:pPr>
            <a:lnSpc>
              <a:spcPct val="100000"/>
            </a:lnSpc>
          </a:pPr>
          <a:r>
            <a:rPr lang="en-US"/>
            <a:t>Create buy-in for the patient </a:t>
          </a:r>
        </a:p>
      </dgm:t>
    </dgm:pt>
    <dgm:pt modelId="{7266AB20-4806-45D5-B41A-0162E76064A5}" type="parTrans" cxnId="{83E86FBC-0F2D-4303-A326-3D19E322F940}">
      <dgm:prSet/>
      <dgm:spPr/>
      <dgm:t>
        <a:bodyPr/>
        <a:lstStyle/>
        <a:p>
          <a:endParaRPr lang="en-US"/>
        </a:p>
      </dgm:t>
    </dgm:pt>
    <dgm:pt modelId="{BD43AE5E-A3DA-4271-92A3-2E274F8457A7}" type="sibTrans" cxnId="{83E86FBC-0F2D-4303-A326-3D19E322F940}">
      <dgm:prSet/>
      <dgm:spPr/>
      <dgm:t>
        <a:bodyPr/>
        <a:lstStyle/>
        <a:p>
          <a:endParaRPr lang="en-US"/>
        </a:p>
      </dgm:t>
    </dgm:pt>
    <dgm:pt modelId="{20B0E6E9-F190-410C-A9C7-68202A4FE517}" type="pres">
      <dgm:prSet presAssocID="{8FD141B3-002D-4390-80D7-A49911247000}" presName="root" presStyleCnt="0">
        <dgm:presLayoutVars>
          <dgm:dir val="rev"/>
          <dgm:resizeHandles val="exact"/>
        </dgm:presLayoutVars>
      </dgm:prSet>
      <dgm:spPr/>
      <dgm:t>
        <a:bodyPr/>
        <a:lstStyle/>
        <a:p>
          <a:endParaRPr lang="en-US"/>
        </a:p>
      </dgm:t>
    </dgm:pt>
    <dgm:pt modelId="{1BA906F4-F596-43C9-8273-250769937CFC}" type="pres">
      <dgm:prSet presAssocID="{C1ED1D2D-98C2-4BC4-8271-9A05CD0CC26D}" presName="compNode" presStyleCnt="0"/>
      <dgm:spPr/>
    </dgm:pt>
    <dgm:pt modelId="{771B539C-1781-4DA5-A991-7A2C311CF3D9}" type="pres">
      <dgm:prSet presAssocID="{C1ED1D2D-98C2-4BC4-8271-9A05CD0CC26D}" presName="bgRect" presStyleLbl="bgShp" presStyleIdx="0" presStyleCnt="6"/>
      <dgm:spPr/>
    </dgm:pt>
    <dgm:pt modelId="{B4F41404-64F2-4B7C-B4C0-695F14B76232}" type="pres">
      <dgm:prSet presAssocID="{C1ED1D2D-98C2-4BC4-8271-9A05CD0CC26D}" presName="iconRect" presStyleLbl="node1" presStyleIdx="0" presStyleCnt="6"/>
      <dgm:spPr>
        <a:blipFill>
          <a:blip xmlns:r="http://schemas.openxmlformats.org/officeDocument/2006/relationships" r:embed="rId1">
            <a:duotone>
              <a:prstClr val="black"/>
              <a:srgbClr val="CC4927">
                <a:tint val="45000"/>
                <a:satMod val="400000"/>
              </a:srgbClr>
            </a:duotone>
            <a:extLs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C1DED3FF-0D31-4D08-9925-7CB96D5A20EF}" type="pres">
      <dgm:prSet presAssocID="{C1ED1D2D-98C2-4BC4-8271-9A05CD0CC26D}" presName="spaceRect" presStyleCnt="0"/>
      <dgm:spPr/>
    </dgm:pt>
    <dgm:pt modelId="{2DAB976D-BA88-4231-B8D0-17923479E3F7}" type="pres">
      <dgm:prSet presAssocID="{C1ED1D2D-98C2-4BC4-8271-9A05CD0CC26D}" presName="parTx" presStyleLbl="revTx" presStyleIdx="0" presStyleCnt="7">
        <dgm:presLayoutVars>
          <dgm:chMax val="0"/>
          <dgm:chPref val="0"/>
        </dgm:presLayoutVars>
      </dgm:prSet>
      <dgm:spPr/>
      <dgm:t>
        <a:bodyPr/>
        <a:lstStyle/>
        <a:p>
          <a:endParaRPr lang="en-US"/>
        </a:p>
      </dgm:t>
    </dgm:pt>
    <dgm:pt modelId="{9A550FC0-E2C5-4734-9146-B929F6986BD5}" type="pres">
      <dgm:prSet presAssocID="{C1ED1D2D-98C2-4BC4-8271-9A05CD0CC26D}" presName="desTx" presStyleLbl="revTx" presStyleIdx="1" presStyleCnt="7">
        <dgm:presLayoutVars/>
      </dgm:prSet>
      <dgm:spPr/>
      <dgm:t>
        <a:bodyPr/>
        <a:lstStyle/>
        <a:p>
          <a:endParaRPr lang="en-US"/>
        </a:p>
      </dgm:t>
    </dgm:pt>
    <dgm:pt modelId="{217BD3F8-BD9C-458D-8636-4648BFDC3853}" type="pres">
      <dgm:prSet presAssocID="{EA68BF19-EF34-46A4-881E-D0FB95BC9E17}" presName="sibTrans" presStyleCnt="0"/>
      <dgm:spPr/>
    </dgm:pt>
    <dgm:pt modelId="{941D3799-6EA6-46AC-810D-FCABAF665B37}" type="pres">
      <dgm:prSet presAssocID="{17CF4CB1-2F85-4884-BC2E-4A8560EEA407}" presName="compNode" presStyleCnt="0"/>
      <dgm:spPr/>
    </dgm:pt>
    <dgm:pt modelId="{6E964015-C236-431E-957F-876082FAAF53}" type="pres">
      <dgm:prSet presAssocID="{17CF4CB1-2F85-4884-BC2E-4A8560EEA407}" presName="bgRect" presStyleLbl="bgShp" presStyleIdx="1" presStyleCnt="6"/>
      <dgm:spPr/>
    </dgm:pt>
    <dgm:pt modelId="{7ED79108-DE72-4F00-A71D-3064A0ADA596}" type="pres">
      <dgm:prSet presAssocID="{17CF4CB1-2F85-4884-BC2E-4A8560EEA407}" presName="iconRect" presStyleLbl="node1" presStyleIdx="1" presStyleCnt="6"/>
      <dgm:spPr>
        <a:blipFill>
          <a:blip xmlns:r="http://schemas.openxmlformats.org/officeDocument/2006/relationships" r:embed="rId3">
            <a:duotone>
              <a:prstClr val="black"/>
              <a:srgbClr val="919195">
                <a:tint val="45000"/>
                <a:satMod val="400000"/>
              </a:srgbClr>
            </a:duotone>
            <a:extLs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6C000216-AD6E-41A4-A729-C0C41F73A999}" type="pres">
      <dgm:prSet presAssocID="{17CF4CB1-2F85-4884-BC2E-4A8560EEA407}" presName="spaceRect" presStyleCnt="0"/>
      <dgm:spPr/>
    </dgm:pt>
    <dgm:pt modelId="{DD6EC84C-3BFA-45FF-9F2C-960AC6092585}" type="pres">
      <dgm:prSet presAssocID="{17CF4CB1-2F85-4884-BC2E-4A8560EEA407}" presName="parTx" presStyleLbl="revTx" presStyleIdx="2" presStyleCnt="7">
        <dgm:presLayoutVars>
          <dgm:chMax val="0"/>
          <dgm:chPref val="0"/>
        </dgm:presLayoutVars>
      </dgm:prSet>
      <dgm:spPr/>
      <dgm:t>
        <a:bodyPr/>
        <a:lstStyle/>
        <a:p>
          <a:endParaRPr lang="en-US"/>
        </a:p>
      </dgm:t>
    </dgm:pt>
    <dgm:pt modelId="{A725462A-C864-4956-9844-02DB703E6385}" type="pres">
      <dgm:prSet presAssocID="{33746629-5047-49EC-A6F0-A7374191B885}" presName="sibTrans" presStyleCnt="0"/>
      <dgm:spPr/>
    </dgm:pt>
    <dgm:pt modelId="{4806EE30-1A25-42B4-98B2-D78126CBA61C}" type="pres">
      <dgm:prSet presAssocID="{563F1F30-1C66-4CE4-9380-870E53F8C980}" presName="compNode" presStyleCnt="0"/>
      <dgm:spPr/>
    </dgm:pt>
    <dgm:pt modelId="{B7826A97-6A0A-4CDD-807D-1F119582FF69}" type="pres">
      <dgm:prSet presAssocID="{563F1F30-1C66-4CE4-9380-870E53F8C980}" presName="bgRect" presStyleLbl="bgShp" presStyleIdx="2" presStyleCnt="6"/>
      <dgm:spPr/>
    </dgm:pt>
    <dgm:pt modelId="{A40E8C30-D413-4A92-ADA6-7F5FDAF903EC}" type="pres">
      <dgm:prSet presAssocID="{563F1F30-1C66-4CE4-9380-870E53F8C980}" presName="iconRect" presStyleLbl="node1" presStyleIdx="2" presStyleCnt="6"/>
      <dgm:spPr>
        <a:blipFill>
          <a:blip xmlns:r="http://schemas.openxmlformats.org/officeDocument/2006/relationships" r:embed="rId5">
            <a:duotone>
              <a:prstClr val="black"/>
              <a:srgbClr val="B2CEE7">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43CBF987-C78F-48AD-83F3-FF9BFCD80ED5}" type="pres">
      <dgm:prSet presAssocID="{563F1F30-1C66-4CE4-9380-870E53F8C980}" presName="spaceRect" presStyleCnt="0"/>
      <dgm:spPr/>
    </dgm:pt>
    <dgm:pt modelId="{FFC9602A-9025-4824-971E-96D5EB3978F7}" type="pres">
      <dgm:prSet presAssocID="{563F1F30-1C66-4CE4-9380-870E53F8C980}" presName="parTx" presStyleLbl="revTx" presStyleIdx="3" presStyleCnt="7">
        <dgm:presLayoutVars>
          <dgm:chMax val="0"/>
          <dgm:chPref val="0"/>
        </dgm:presLayoutVars>
      </dgm:prSet>
      <dgm:spPr/>
      <dgm:t>
        <a:bodyPr/>
        <a:lstStyle/>
        <a:p>
          <a:endParaRPr lang="en-US"/>
        </a:p>
      </dgm:t>
    </dgm:pt>
    <dgm:pt modelId="{898B5275-41D7-4BBE-BE9D-4AEC9615E9FA}" type="pres">
      <dgm:prSet presAssocID="{40CC65B4-1AE8-4213-A6E8-0C0717768AAE}" presName="sibTrans" presStyleCnt="0"/>
      <dgm:spPr/>
    </dgm:pt>
    <dgm:pt modelId="{4EF2B8C2-4495-4F43-B8B4-397080BA7630}" type="pres">
      <dgm:prSet presAssocID="{73B5185B-AD75-4C6E-9621-AE2C719BEDC8}" presName="compNode" presStyleCnt="0"/>
      <dgm:spPr/>
    </dgm:pt>
    <dgm:pt modelId="{8C386E3C-870F-4D06-BAF8-31E79033B00E}" type="pres">
      <dgm:prSet presAssocID="{73B5185B-AD75-4C6E-9621-AE2C719BEDC8}" presName="bgRect" presStyleLbl="bgShp" presStyleIdx="3" presStyleCnt="6"/>
      <dgm:spPr/>
    </dgm:pt>
    <dgm:pt modelId="{7A8B137C-ABE0-4C91-A962-6DC6E0AB6BEB}" type="pres">
      <dgm:prSet presAssocID="{73B5185B-AD75-4C6E-9621-AE2C719BEDC8}" presName="iconRect" presStyleLbl="node1" presStyleIdx="3" presStyleCnt="6"/>
      <dgm:spPr>
        <a:blipFill>
          <a:blip xmlns:r="http://schemas.openxmlformats.org/officeDocument/2006/relationships" r:embed="rId7">
            <a:duotone>
              <a:prstClr val="black"/>
              <a:srgbClr val="00467F">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spital"/>
        </a:ext>
      </dgm:extLst>
    </dgm:pt>
    <dgm:pt modelId="{D5A12F28-90EA-4AD4-A3FD-EFCB58BFE156}" type="pres">
      <dgm:prSet presAssocID="{73B5185B-AD75-4C6E-9621-AE2C719BEDC8}" presName="spaceRect" presStyleCnt="0"/>
      <dgm:spPr/>
    </dgm:pt>
    <dgm:pt modelId="{64ED310A-873B-4A08-AE7B-1BD374D8DA75}" type="pres">
      <dgm:prSet presAssocID="{73B5185B-AD75-4C6E-9621-AE2C719BEDC8}" presName="parTx" presStyleLbl="revTx" presStyleIdx="4" presStyleCnt="7">
        <dgm:presLayoutVars>
          <dgm:chMax val="0"/>
          <dgm:chPref val="0"/>
        </dgm:presLayoutVars>
      </dgm:prSet>
      <dgm:spPr/>
      <dgm:t>
        <a:bodyPr/>
        <a:lstStyle/>
        <a:p>
          <a:endParaRPr lang="en-US"/>
        </a:p>
      </dgm:t>
    </dgm:pt>
    <dgm:pt modelId="{94BACA02-3467-4D28-AF07-3E9BB2BA5AC5}" type="pres">
      <dgm:prSet presAssocID="{D3441670-AEDB-4111-BF52-AEC1D3FECD3B}" presName="sibTrans" presStyleCnt="0"/>
      <dgm:spPr/>
    </dgm:pt>
    <dgm:pt modelId="{D23083D2-3FA3-40EF-B144-C566511D2878}" type="pres">
      <dgm:prSet presAssocID="{11E1955A-4B18-4C58-9436-34C8D8DB5792}" presName="compNode" presStyleCnt="0"/>
      <dgm:spPr/>
    </dgm:pt>
    <dgm:pt modelId="{F3223D6B-7782-4ACE-A428-876AF15E6F19}" type="pres">
      <dgm:prSet presAssocID="{11E1955A-4B18-4C58-9436-34C8D8DB5792}" presName="bgRect" presStyleLbl="bgShp" presStyleIdx="4" presStyleCnt="6"/>
      <dgm:spPr/>
    </dgm:pt>
    <dgm:pt modelId="{8AF3EF55-6359-4B87-9519-8400E390638A}" type="pres">
      <dgm:prSet presAssocID="{11E1955A-4B18-4C58-9436-34C8D8DB5792}" presName="iconRect" presStyleLbl="node1" presStyleIdx="4" presStyleCnt="6"/>
      <dgm:spPr>
        <a:blipFill>
          <a:blip xmlns:r="http://schemas.openxmlformats.org/officeDocument/2006/relationships" r:embed="rId9">
            <a:duotone>
              <a:prstClr val="black"/>
              <a:srgbClr val="94A545">
                <a:tint val="45000"/>
                <a:satMod val="400000"/>
              </a:srgbClr>
            </a:duotone>
            <a:extLst>
              <a:ext uri="{96DAC541-7B7A-43D3-8B79-37D633B846F1}">
                <asvg:svgBlip xmlns=""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hought bubble"/>
        </a:ext>
      </dgm:extLst>
    </dgm:pt>
    <dgm:pt modelId="{B428096C-5CB1-4756-9BE3-1229DDBD7F67}" type="pres">
      <dgm:prSet presAssocID="{11E1955A-4B18-4C58-9436-34C8D8DB5792}" presName="spaceRect" presStyleCnt="0"/>
      <dgm:spPr/>
    </dgm:pt>
    <dgm:pt modelId="{41DEF6E9-A205-4DA7-ABF6-7FE679AF2598}" type="pres">
      <dgm:prSet presAssocID="{11E1955A-4B18-4C58-9436-34C8D8DB5792}" presName="parTx" presStyleLbl="revTx" presStyleIdx="5" presStyleCnt="7">
        <dgm:presLayoutVars>
          <dgm:chMax val="0"/>
          <dgm:chPref val="0"/>
        </dgm:presLayoutVars>
      </dgm:prSet>
      <dgm:spPr/>
      <dgm:t>
        <a:bodyPr/>
        <a:lstStyle/>
        <a:p>
          <a:endParaRPr lang="en-US"/>
        </a:p>
      </dgm:t>
    </dgm:pt>
    <dgm:pt modelId="{D9EE19CB-94B9-480B-8F4B-A698070BDA72}" type="pres">
      <dgm:prSet presAssocID="{FD5A7A9B-104C-4806-9906-55CF82486C43}" presName="sibTrans" presStyleCnt="0"/>
      <dgm:spPr/>
    </dgm:pt>
    <dgm:pt modelId="{A21D7EAA-973B-4A5B-876B-74E4DA64B63B}" type="pres">
      <dgm:prSet presAssocID="{4BB95062-C8D2-4E21-A782-1AE4149F9563}" presName="compNode" presStyleCnt="0"/>
      <dgm:spPr/>
    </dgm:pt>
    <dgm:pt modelId="{A248BC72-5539-45D1-8CA0-4B7EDE59FC62}" type="pres">
      <dgm:prSet presAssocID="{4BB95062-C8D2-4E21-A782-1AE4149F9563}" presName="bgRect" presStyleLbl="bgShp" presStyleIdx="5" presStyleCnt="6"/>
      <dgm:spPr/>
    </dgm:pt>
    <dgm:pt modelId="{2CF026FE-465A-4522-A6E5-16D365629BDA}" type="pres">
      <dgm:prSet presAssocID="{4BB95062-C8D2-4E21-A782-1AE4149F9563}" presName="iconRect" presStyleLbl="node1" presStyleIdx="5" presStyleCnt="6"/>
      <dgm:spPr>
        <a:blipFill>
          <a:blip xmlns:r="http://schemas.openxmlformats.org/officeDocument/2006/relationships" r:embed="rId11">
            <a:duotone>
              <a:prstClr val="black"/>
              <a:srgbClr val="F2E18C">
                <a:tint val="45000"/>
                <a:satMod val="400000"/>
              </a:srgbClr>
            </a:duotone>
            <a:extLst>
              <a:ext uri="{96DAC541-7B7A-43D3-8B79-37D633B846F1}">
                <asvg:svgBlip xmlns=""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andshake"/>
        </a:ext>
      </dgm:extLst>
    </dgm:pt>
    <dgm:pt modelId="{AB619D46-7DDE-4713-A3BB-4635E710EA69}" type="pres">
      <dgm:prSet presAssocID="{4BB95062-C8D2-4E21-A782-1AE4149F9563}" presName="spaceRect" presStyleCnt="0"/>
      <dgm:spPr/>
    </dgm:pt>
    <dgm:pt modelId="{29AE1A1D-19EE-4EE7-A5DF-17E266EFE507}" type="pres">
      <dgm:prSet presAssocID="{4BB95062-C8D2-4E21-A782-1AE4149F9563}" presName="parTx" presStyleLbl="revTx" presStyleIdx="6" presStyleCnt="7">
        <dgm:presLayoutVars>
          <dgm:chMax val="0"/>
          <dgm:chPref val="0"/>
        </dgm:presLayoutVars>
      </dgm:prSet>
      <dgm:spPr/>
      <dgm:t>
        <a:bodyPr/>
        <a:lstStyle/>
        <a:p>
          <a:endParaRPr lang="en-US"/>
        </a:p>
      </dgm:t>
    </dgm:pt>
  </dgm:ptLst>
  <dgm:cxnLst>
    <dgm:cxn modelId="{627D54C6-B367-4BC3-BFB9-2903CE11B9D3}" type="presOf" srcId="{17CF4CB1-2F85-4884-BC2E-4A8560EEA407}" destId="{DD6EC84C-3BFA-45FF-9F2C-960AC6092585}" srcOrd="0" destOrd="0" presId="urn:microsoft.com/office/officeart/2018/2/layout/IconVerticalSolidList"/>
    <dgm:cxn modelId="{9583AFC4-77E6-4FDC-B524-816C288EEBF4}" srcId="{C1ED1D2D-98C2-4BC4-8271-9A05CD0CC26D}" destId="{93139619-48E5-4FFF-9A88-2FD28C3BF1C3}" srcOrd="0" destOrd="0" parTransId="{10E0FDF8-8DB4-4E73-BF9F-B4BF45476ECB}" sibTransId="{EB8A9ECB-D69B-423E-9260-F8F8574D2561}"/>
    <dgm:cxn modelId="{0A2D1518-A137-4621-814F-AA7E7F1148FF}" srcId="{8FD141B3-002D-4390-80D7-A49911247000}" destId="{17CF4CB1-2F85-4884-BC2E-4A8560EEA407}" srcOrd="1" destOrd="0" parTransId="{36C4EFB3-BE80-4D6F-B6E6-35FA403D2F2D}" sibTransId="{33746629-5047-49EC-A6F0-A7374191B885}"/>
    <dgm:cxn modelId="{58D00185-4903-483C-8644-888272B6D3DF}" type="presOf" srcId="{4BB95062-C8D2-4E21-A782-1AE4149F9563}" destId="{29AE1A1D-19EE-4EE7-A5DF-17E266EFE507}" srcOrd="0" destOrd="0" presId="urn:microsoft.com/office/officeart/2018/2/layout/IconVerticalSolidList"/>
    <dgm:cxn modelId="{ED06541E-5BA6-4ECB-9FCE-54AD3D6CE6A1}" type="presOf" srcId="{11E1955A-4B18-4C58-9436-34C8D8DB5792}" destId="{41DEF6E9-A205-4DA7-ABF6-7FE679AF2598}" srcOrd="0" destOrd="0" presId="urn:microsoft.com/office/officeart/2018/2/layout/IconVerticalSolidList"/>
    <dgm:cxn modelId="{105B1455-8593-480C-B91C-725FB0B39235}" type="presOf" srcId="{73B5185B-AD75-4C6E-9621-AE2C719BEDC8}" destId="{64ED310A-873B-4A08-AE7B-1BD374D8DA75}" srcOrd="0" destOrd="0" presId="urn:microsoft.com/office/officeart/2018/2/layout/IconVerticalSolidList"/>
    <dgm:cxn modelId="{2408F507-8CAB-4430-958B-ADDDFEA8D646}" srcId="{8FD141B3-002D-4390-80D7-A49911247000}" destId="{11E1955A-4B18-4C58-9436-34C8D8DB5792}" srcOrd="4" destOrd="0" parTransId="{D2332B8B-049C-4ADE-9989-331EB16182A5}" sibTransId="{FD5A7A9B-104C-4806-9906-55CF82486C43}"/>
    <dgm:cxn modelId="{E17F18FD-5FCE-4791-92B7-E156905D73D3}" type="presOf" srcId="{93139619-48E5-4FFF-9A88-2FD28C3BF1C3}" destId="{9A550FC0-E2C5-4734-9146-B929F6986BD5}" srcOrd="0" destOrd="0" presId="urn:microsoft.com/office/officeart/2018/2/layout/IconVerticalSolidList"/>
    <dgm:cxn modelId="{55F0DCBA-58A8-4394-B664-5CC91EE38643}" type="presOf" srcId="{563F1F30-1C66-4CE4-9380-870E53F8C980}" destId="{FFC9602A-9025-4824-971E-96D5EB3978F7}" srcOrd="0" destOrd="0" presId="urn:microsoft.com/office/officeart/2018/2/layout/IconVerticalSolidList"/>
    <dgm:cxn modelId="{50A92A29-4CBF-4BFC-B021-6F6411EA8DD2}" srcId="{8FD141B3-002D-4390-80D7-A49911247000}" destId="{C1ED1D2D-98C2-4BC4-8271-9A05CD0CC26D}" srcOrd="0" destOrd="0" parTransId="{3AB82C11-F784-4B27-B118-CA24FA022593}" sibTransId="{EA68BF19-EF34-46A4-881E-D0FB95BC9E17}"/>
    <dgm:cxn modelId="{0D1D7B55-CE27-470E-928B-B6A90B524727}" type="presOf" srcId="{8FD141B3-002D-4390-80D7-A49911247000}" destId="{20B0E6E9-F190-410C-A9C7-68202A4FE517}" srcOrd="0" destOrd="0" presId="urn:microsoft.com/office/officeart/2018/2/layout/IconVerticalSolidList"/>
    <dgm:cxn modelId="{7FDE0332-1279-4F4C-BE1D-B72316A830DB}" srcId="{8FD141B3-002D-4390-80D7-A49911247000}" destId="{73B5185B-AD75-4C6E-9621-AE2C719BEDC8}" srcOrd="3" destOrd="0" parTransId="{1471F99C-D879-4015-AD70-32E95BCAC51C}" sibTransId="{D3441670-AEDB-4111-BF52-AEC1D3FECD3B}"/>
    <dgm:cxn modelId="{83E86FBC-0F2D-4303-A326-3D19E322F940}" srcId="{8FD141B3-002D-4390-80D7-A49911247000}" destId="{4BB95062-C8D2-4E21-A782-1AE4149F9563}" srcOrd="5" destOrd="0" parTransId="{7266AB20-4806-45D5-B41A-0162E76064A5}" sibTransId="{BD43AE5E-A3DA-4271-92A3-2E274F8457A7}"/>
    <dgm:cxn modelId="{32976990-98B8-40BE-AB79-FF8F9FE53799}" type="presOf" srcId="{C1ED1D2D-98C2-4BC4-8271-9A05CD0CC26D}" destId="{2DAB976D-BA88-4231-B8D0-17923479E3F7}" srcOrd="0" destOrd="0" presId="urn:microsoft.com/office/officeart/2018/2/layout/IconVerticalSolidList"/>
    <dgm:cxn modelId="{3E2024DB-4B2D-4891-BDAC-6B1FB0BBABF7}" srcId="{8FD141B3-002D-4390-80D7-A49911247000}" destId="{563F1F30-1C66-4CE4-9380-870E53F8C980}" srcOrd="2" destOrd="0" parTransId="{EC3A7936-E56E-4F4F-A2E0-2757C9427E90}" sibTransId="{40CC65B4-1AE8-4213-A6E8-0C0717768AAE}"/>
    <dgm:cxn modelId="{08D86757-4F71-414D-A4D8-8274BFF2CCDD}" type="presParOf" srcId="{20B0E6E9-F190-410C-A9C7-68202A4FE517}" destId="{1BA906F4-F596-43C9-8273-250769937CFC}" srcOrd="0" destOrd="0" presId="urn:microsoft.com/office/officeart/2018/2/layout/IconVerticalSolidList"/>
    <dgm:cxn modelId="{3CAD9730-0940-41B4-8187-6D2076B102F4}" type="presParOf" srcId="{1BA906F4-F596-43C9-8273-250769937CFC}" destId="{771B539C-1781-4DA5-A991-7A2C311CF3D9}" srcOrd="0" destOrd="0" presId="urn:microsoft.com/office/officeart/2018/2/layout/IconVerticalSolidList"/>
    <dgm:cxn modelId="{082E2C0B-04F4-4C5F-B534-F9E2FDE5F646}" type="presParOf" srcId="{1BA906F4-F596-43C9-8273-250769937CFC}" destId="{B4F41404-64F2-4B7C-B4C0-695F14B76232}" srcOrd="1" destOrd="0" presId="urn:microsoft.com/office/officeart/2018/2/layout/IconVerticalSolidList"/>
    <dgm:cxn modelId="{CCE1D4A5-34A9-4623-BB6C-187306A4CE33}" type="presParOf" srcId="{1BA906F4-F596-43C9-8273-250769937CFC}" destId="{C1DED3FF-0D31-4D08-9925-7CB96D5A20EF}" srcOrd="2" destOrd="0" presId="urn:microsoft.com/office/officeart/2018/2/layout/IconVerticalSolidList"/>
    <dgm:cxn modelId="{9D4B9BEC-1DD6-40C3-B191-DDEA90D34913}" type="presParOf" srcId="{1BA906F4-F596-43C9-8273-250769937CFC}" destId="{2DAB976D-BA88-4231-B8D0-17923479E3F7}" srcOrd="3" destOrd="0" presId="urn:microsoft.com/office/officeart/2018/2/layout/IconVerticalSolidList"/>
    <dgm:cxn modelId="{D54E07A8-FF10-47F4-B13A-8F347A49E904}" type="presParOf" srcId="{1BA906F4-F596-43C9-8273-250769937CFC}" destId="{9A550FC0-E2C5-4734-9146-B929F6986BD5}" srcOrd="4" destOrd="0" presId="urn:microsoft.com/office/officeart/2018/2/layout/IconVerticalSolidList"/>
    <dgm:cxn modelId="{1C9ABB83-55EC-4D15-9A8F-B03C8C67CB8F}" type="presParOf" srcId="{20B0E6E9-F190-410C-A9C7-68202A4FE517}" destId="{217BD3F8-BD9C-458D-8636-4648BFDC3853}" srcOrd="1" destOrd="0" presId="urn:microsoft.com/office/officeart/2018/2/layout/IconVerticalSolidList"/>
    <dgm:cxn modelId="{F7143FF8-9543-4342-A5E8-1B1CC2FFF1A1}" type="presParOf" srcId="{20B0E6E9-F190-410C-A9C7-68202A4FE517}" destId="{941D3799-6EA6-46AC-810D-FCABAF665B37}" srcOrd="2" destOrd="0" presId="urn:microsoft.com/office/officeart/2018/2/layout/IconVerticalSolidList"/>
    <dgm:cxn modelId="{721978A0-7ECA-4DD1-B477-F81AA6AA3AD8}" type="presParOf" srcId="{941D3799-6EA6-46AC-810D-FCABAF665B37}" destId="{6E964015-C236-431E-957F-876082FAAF53}" srcOrd="0" destOrd="0" presId="urn:microsoft.com/office/officeart/2018/2/layout/IconVerticalSolidList"/>
    <dgm:cxn modelId="{9BCB6364-CAB7-4A0C-99AE-304D7C5EBABB}" type="presParOf" srcId="{941D3799-6EA6-46AC-810D-FCABAF665B37}" destId="{7ED79108-DE72-4F00-A71D-3064A0ADA596}" srcOrd="1" destOrd="0" presId="urn:microsoft.com/office/officeart/2018/2/layout/IconVerticalSolidList"/>
    <dgm:cxn modelId="{E8E0D4BB-0044-4932-B6B8-DF7045D53D9B}" type="presParOf" srcId="{941D3799-6EA6-46AC-810D-FCABAF665B37}" destId="{6C000216-AD6E-41A4-A729-C0C41F73A999}" srcOrd="2" destOrd="0" presId="urn:microsoft.com/office/officeart/2018/2/layout/IconVerticalSolidList"/>
    <dgm:cxn modelId="{955A40EF-9637-4EC9-9170-FD2D61D6C7C6}" type="presParOf" srcId="{941D3799-6EA6-46AC-810D-FCABAF665B37}" destId="{DD6EC84C-3BFA-45FF-9F2C-960AC6092585}" srcOrd="3" destOrd="0" presId="urn:microsoft.com/office/officeart/2018/2/layout/IconVerticalSolidList"/>
    <dgm:cxn modelId="{23B3A382-CF88-4F95-A68D-E4E3BF3E21D9}" type="presParOf" srcId="{20B0E6E9-F190-410C-A9C7-68202A4FE517}" destId="{A725462A-C864-4956-9844-02DB703E6385}" srcOrd="3" destOrd="0" presId="urn:microsoft.com/office/officeart/2018/2/layout/IconVerticalSolidList"/>
    <dgm:cxn modelId="{F69441EC-E8C0-45DA-A072-5B59AB76FC1F}" type="presParOf" srcId="{20B0E6E9-F190-410C-A9C7-68202A4FE517}" destId="{4806EE30-1A25-42B4-98B2-D78126CBA61C}" srcOrd="4" destOrd="0" presId="urn:microsoft.com/office/officeart/2018/2/layout/IconVerticalSolidList"/>
    <dgm:cxn modelId="{CE293190-71CF-47D2-9AAB-74687C4AF5E7}" type="presParOf" srcId="{4806EE30-1A25-42B4-98B2-D78126CBA61C}" destId="{B7826A97-6A0A-4CDD-807D-1F119582FF69}" srcOrd="0" destOrd="0" presId="urn:microsoft.com/office/officeart/2018/2/layout/IconVerticalSolidList"/>
    <dgm:cxn modelId="{CF2227A9-59D4-4328-B4ED-62586CBA1E76}" type="presParOf" srcId="{4806EE30-1A25-42B4-98B2-D78126CBA61C}" destId="{A40E8C30-D413-4A92-ADA6-7F5FDAF903EC}" srcOrd="1" destOrd="0" presId="urn:microsoft.com/office/officeart/2018/2/layout/IconVerticalSolidList"/>
    <dgm:cxn modelId="{A7003B1E-22EB-44F6-A9F8-9076B78B333F}" type="presParOf" srcId="{4806EE30-1A25-42B4-98B2-D78126CBA61C}" destId="{43CBF987-C78F-48AD-83F3-FF9BFCD80ED5}" srcOrd="2" destOrd="0" presId="urn:microsoft.com/office/officeart/2018/2/layout/IconVerticalSolidList"/>
    <dgm:cxn modelId="{F2870270-6213-465A-8BD3-D24FE06F2D65}" type="presParOf" srcId="{4806EE30-1A25-42B4-98B2-D78126CBA61C}" destId="{FFC9602A-9025-4824-971E-96D5EB3978F7}" srcOrd="3" destOrd="0" presId="urn:microsoft.com/office/officeart/2018/2/layout/IconVerticalSolidList"/>
    <dgm:cxn modelId="{DEBF5975-1503-474F-88AC-7B9251B67DF3}" type="presParOf" srcId="{20B0E6E9-F190-410C-A9C7-68202A4FE517}" destId="{898B5275-41D7-4BBE-BE9D-4AEC9615E9FA}" srcOrd="5" destOrd="0" presId="urn:microsoft.com/office/officeart/2018/2/layout/IconVerticalSolidList"/>
    <dgm:cxn modelId="{1FE4C9B2-68F5-46FE-9FB3-53D559F50BED}" type="presParOf" srcId="{20B0E6E9-F190-410C-A9C7-68202A4FE517}" destId="{4EF2B8C2-4495-4F43-B8B4-397080BA7630}" srcOrd="6" destOrd="0" presId="urn:microsoft.com/office/officeart/2018/2/layout/IconVerticalSolidList"/>
    <dgm:cxn modelId="{0DEFBF44-C3BD-432F-AB08-EC375E055022}" type="presParOf" srcId="{4EF2B8C2-4495-4F43-B8B4-397080BA7630}" destId="{8C386E3C-870F-4D06-BAF8-31E79033B00E}" srcOrd="0" destOrd="0" presId="urn:microsoft.com/office/officeart/2018/2/layout/IconVerticalSolidList"/>
    <dgm:cxn modelId="{89C1FD8F-9895-48F7-9573-D8196A66B52C}" type="presParOf" srcId="{4EF2B8C2-4495-4F43-B8B4-397080BA7630}" destId="{7A8B137C-ABE0-4C91-A962-6DC6E0AB6BEB}" srcOrd="1" destOrd="0" presId="urn:microsoft.com/office/officeart/2018/2/layout/IconVerticalSolidList"/>
    <dgm:cxn modelId="{93E896B8-880B-42B3-A68C-245EBA65AD3A}" type="presParOf" srcId="{4EF2B8C2-4495-4F43-B8B4-397080BA7630}" destId="{D5A12F28-90EA-4AD4-A3FD-EFCB58BFE156}" srcOrd="2" destOrd="0" presId="urn:microsoft.com/office/officeart/2018/2/layout/IconVerticalSolidList"/>
    <dgm:cxn modelId="{C176F63E-61C8-4C49-9CA6-BDB59A5C7D8E}" type="presParOf" srcId="{4EF2B8C2-4495-4F43-B8B4-397080BA7630}" destId="{64ED310A-873B-4A08-AE7B-1BD374D8DA75}" srcOrd="3" destOrd="0" presId="urn:microsoft.com/office/officeart/2018/2/layout/IconVerticalSolidList"/>
    <dgm:cxn modelId="{26400829-7FE6-420D-AA20-2E956953DAF0}" type="presParOf" srcId="{20B0E6E9-F190-410C-A9C7-68202A4FE517}" destId="{94BACA02-3467-4D28-AF07-3E9BB2BA5AC5}" srcOrd="7" destOrd="0" presId="urn:microsoft.com/office/officeart/2018/2/layout/IconVerticalSolidList"/>
    <dgm:cxn modelId="{865810F1-552C-4DB8-93F2-1846E20C5186}" type="presParOf" srcId="{20B0E6E9-F190-410C-A9C7-68202A4FE517}" destId="{D23083D2-3FA3-40EF-B144-C566511D2878}" srcOrd="8" destOrd="0" presId="urn:microsoft.com/office/officeart/2018/2/layout/IconVerticalSolidList"/>
    <dgm:cxn modelId="{9A8F48C6-CC43-4CE1-9286-C5320A77C152}" type="presParOf" srcId="{D23083D2-3FA3-40EF-B144-C566511D2878}" destId="{F3223D6B-7782-4ACE-A428-876AF15E6F19}" srcOrd="0" destOrd="0" presId="urn:microsoft.com/office/officeart/2018/2/layout/IconVerticalSolidList"/>
    <dgm:cxn modelId="{B3B4114B-3F03-4908-A7F3-BEBC66688939}" type="presParOf" srcId="{D23083D2-3FA3-40EF-B144-C566511D2878}" destId="{8AF3EF55-6359-4B87-9519-8400E390638A}" srcOrd="1" destOrd="0" presId="urn:microsoft.com/office/officeart/2018/2/layout/IconVerticalSolidList"/>
    <dgm:cxn modelId="{CA5AA6BF-D823-4340-92BA-5D32F13743BD}" type="presParOf" srcId="{D23083D2-3FA3-40EF-B144-C566511D2878}" destId="{B428096C-5CB1-4756-9BE3-1229DDBD7F67}" srcOrd="2" destOrd="0" presId="urn:microsoft.com/office/officeart/2018/2/layout/IconVerticalSolidList"/>
    <dgm:cxn modelId="{7A7D4B62-1729-4F4D-B608-D59040AC0E8A}" type="presParOf" srcId="{D23083D2-3FA3-40EF-B144-C566511D2878}" destId="{41DEF6E9-A205-4DA7-ABF6-7FE679AF2598}" srcOrd="3" destOrd="0" presId="urn:microsoft.com/office/officeart/2018/2/layout/IconVerticalSolidList"/>
    <dgm:cxn modelId="{89A68039-0CE4-4C9D-9419-EA39B9BD3BC1}" type="presParOf" srcId="{20B0E6E9-F190-410C-A9C7-68202A4FE517}" destId="{D9EE19CB-94B9-480B-8F4B-A698070BDA72}" srcOrd="9" destOrd="0" presId="urn:microsoft.com/office/officeart/2018/2/layout/IconVerticalSolidList"/>
    <dgm:cxn modelId="{54FA92E9-C6F9-4BFB-A93C-1FD3446B5D4A}" type="presParOf" srcId="{20B0E6E9-F190-410C-A9C7-68202A4FE517}" destId="{A21D7EAA-973B-4A5B-876B-74E4DA64B63B}" srcOrd="10" destOrd="0" presId="urn:microsoft.com/office/officeart/2018/2/layout/IconVerticalSolidList"/>
    <dgm:cxn modelId="{313EEA17-35DD-485A-958B-078418A23D2F}" type="presParOf" srcId="{A21D7EAA-973B-4A5B-876B-74E4DA64B63B}" destId="{A248BC72-5539-45D1-8CA0-4B7EDE59FC62}" srcOrd="0" destOrd="0" presId="urn:microsoft.com/office/officeart/2018/2/layout/IconVerticalSolidList"/>
    <dgm:cxn modelId="{AC112186-6B79-4501-82B2-3900B7575985}" type="presParOf" srcId="{A21D7EAA-973B-4A5B-876B-74E4DA64B63B}" destId="{2CF026FE-465A-4522-A6E5-16D365629BDA}" srcOrd="1" destOrd="0" presId="urn:microsoft.com/office/officeart/2018/2/layout/IconVerticalSolidList"/>
    <dgm:cxn modelId="{D96D3C11-0E4B-443F-860D-80E82E72BA56}" type="presParOf" srcId="{A21D7EAA-973B-4A5B-876B-74E4DA64B63B}" destId="{AB619D46-7DDE-4713-A3BB-4635E710EA69}" srcOrd="2" destOrd="0" presId="urn:microsoft.com/office/officeart/2018/2/layout/IconVerticalSolidList"/>
    <dgm:cxn modelId="{8295BFD8-2239-46DD-8373-03A8E07A6F5A}" type="presParOf" srcId="{A21D7EAA-973B-4A5B-876B-74E4DA64B63B}" destId="{29AE1A1D-19EE-4EE7-A5DF-17E266EFE50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9CFCC1-76E5-42F4-8FBC-B6976A0257F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B7506C8-A37E-4D0E-9DCE-2B05FBCC9D20}">
      <dgm:prSet/>
      <dgm:spPr/>
      <dgm:t>
        <a:bodyPr/>
        <a:lstStyle/>
        <a:p>
          <a:r>
            <a:rPr lang="en-US"/>
            <a:t>Models of pain</a:t>
          </a:r>
        </a:p>
      </dgm:t>
    </dgm:pt>
    <dgm:pt modelId="{079A7674-92AC-4261-890F-6C3F420182B0}" type="parTrans" cxnId="{A95F21B5-3C5E-475F-9364-4D4C8E60E6D0}">
      <dgm:prSet/>
      <dgm:spPr/>
      <dgm:t>
        <a:bodyPr/>
        <a:lstStyle/>
        <a:p>
          <a:endParaRPr lang="en-US"/>
        </a:p>
      </dgm:t>
    </dgm:pt>
    <dgm:pt modelId="{AC769FC1-BB1D-49B9-B4ED-F397E67F9ACD}" type="sibTrans" cxnId="{A95F21B5-3C5E-475F-9364-4D4C8E60E6D0}">
      <dgm:prSet/>
      <dgm:spPr/>
      <dgm:t>
        <a:bodyPr/>
        <a:lstStyle/>
        <a:p>
          <a:endParaRPr lang="en-US"/>
        </a:p>
      </dgm:t>
    </dgm:pt>
    <dgm:pt modelId="{98BE7E75-52F5-4844-81FA-06D2AB837B25}">
      <dgm:prSet/>
      <dgm:spPr/>
      <dgm:t>
        <a:bodyPr/>
        <a:lstStyle/>
        <a:p>
          <a:r>
            <a:rPr lang="en-US"/>
            <a:t>Gate control</a:t>
          </a:r>
        </a:p>
      </dgm:t>
    </dgm:pt>
    <dgm:pt modelId="{5F3E1AB4-94FA-467D-8863-052EAE79AA48}" type="parTrans" cxnId="{BC68E9D7-4D3A-4A57-95A6-74FAA59DD1E9}">
      <dgm:prSet/>
      <dgm:spPr/>
      <dgm:t>
        <a:bodyPr/>
        <a:lstStyle/>
        <a:p>
          <a:endParaRPr lang="en-US"/>
        </a:p>
      </dgm:t>
    </dgm:pt>
    <dgm:pt modelId="{60307429-558A-423C-9BE6-5D41EFFD46D5}" type="sibTrans" cxnId="{BC68E9D7-4D3A-4A57-95A6-74FAA59DD1E9}">
      <dgm:prSet/>
      <dgm:spPr/>
      <dgm:t>
        <a:bodyPr/>
        <a:lstStyle/>
        <a:p>
          <a:endParaRPr lang="en-US"/>
        </a:p>
      </dgm:t>
    </dgm:pt>
    <dgm:pt modelId="{CAD8F054-72BE-4C8E-8D1F-D6CD8325FDB3}">
      <dgm:prSet/>
      <dgm:spPr/>
      <dgm:t>
        <a:bodyPr/>
        <a:lstStyle/>
        <a:p>
          <a:r>
            <a:rPr lang="en-US"/>
            <a:t>Loeser</a:t>
          </a:r>
        </a:p>
      </dgm:t>
    </dgm:pt>
    <dgm:pt modelId="{FD09A537-951D-42A5-BC3F-13E9CF3B5C01}" type="parTrans" cxnId="{F6214E99-74C7-4FFD-9050-5F08D8B597CC}">
      <dgm:prSet/>
      <dgm:spPr/>
      <dgm:t>
        <a:bodyPr/>
        <a:lstStyle/>
        <a:p>
          <a:endParaRPr lang="en-US"/>
        </a:p>
      </dgm:t>
    </dgm:pt>
    <dgm:pt modelId="{0AF88441-BA8C-4365-A990-898EBB283340}" type="sibTrans" cxnId="{F6214E99-74C7-4FFD-9050-5F08D8B597CC}">
      <dgm:prSet/>
      <dgm:spPr/>
      <dgm:t>
        <a:bodyPr/>
        <a:lstStyle/>
        <a:p>
          <a:endParaRPr lang="en-US"/>
        </a:p>
      </dgm:t>
    </dgm:pt>
    <dgm:pt modelId="{06BF5F53-4A32-4435-A6E4-998414DD1C73}">
      <dgm:prSet/>
      <dgm:spPr/>
      <dgm:t>
        <a:bodyPr/>
        <a:lstStyle/>
        <a:p>
          <a:r>
            <a:rPr lang="en-US"/>
            <a:t>Fear avoidance</a:t>
          </a:r>
        </a:p>
      </dgm:t>
    </dgm:pt>
    <dgm:pt modelId="{8CD44233-7C97-413A-8260-A0CEA131D18B}" type="parTrans" cxnId="{F58E762E-B2E4-47D3-88C1-809CB06AC6D6}">
      <dgm:prSet/>
      <dgm:spPr/>
      <dgm:t>
        <a:bodyPr/>
        <a:lstStyle/>
        <a:p>
          <a:endParaRPr lang="en-US"/>
        </a:p>
      </dgm:t>
    </dgm:pt>
    <dgm:pt modelId="{4FFDB10B-C50A-4479-99B7-FC9E5A9D9F92}" type="sibTrans" cxnId="{F58E762E-B2E4-47D3-88C1-809CB06AC6D6}">
      <dgm:prSet/>
      <dgm:spPr/>
      <dgm:t>
        <a:bodyPr/>
        <a:lstStyle/>
        <a:p>
          <a:endParaRPr lang="en-US"/>
        </a:p>
      </dgm:t>
    </dgm:pt>
    <dgm:pt modelId="{AFAB2EA1-FB59-480D-9F26-4EF0FA94D70E}">
      <dgm:prSet/>
      <dgm:spPr/>
      <dgm:t>
        <a:bodyPr/>
        <a:lstStyle/>
        <a:p>
          <a:r>
            <a:rPr lang="en-US"/>
            <a:t>Biopsychosocial assessment</a:t>
          </a:r>
        </a:p>
      </dgm:t>
    </dgm:pt>
    <dgm:pt modelId="{B95888DA-7F9B-42C4-B399-ECC536B680A1}" type="parTrans" cxnId="{7D3C8CE1-3E84-4879-BBE5-C7C736858232}">
      <dgm:prSet/>
      <dgm:spPr/>
      <dgm:t>
        <a:bodyPr/>
        <a:lstStyle/>
        <a:p>
          <a:endParaRPr lang="en-US"/>
        </a:p>
      </dgm:t>
    </dgm:pt>
    <dgm:pt modelId="{1B6D41F8-F9B6-4E69-95E3-7D75DD3CD556}" type="sibTrans" cxnId="{7D3C8CE1-3E84-4879-BBE5-C7C736858232}">
      <dgm:prSet/>
      <dgm:spPr/>
      <dgm:t>
        <a:bodyPr/>
        <a:lstStyle/>
        <a:p>
          <a:endParaRPr lang="en-US"/>
        </a:p>
      </dgm:t>
    </dgm:pt>
    <dgm:pt modelId="{78013CE4-EE14-45EB-A81B-A62676435873}">
      <dgm:prSet/>
      <dgm:spPr/>
      <dgm:t>
        <a:bodyPr/>
        <a:lstStyle/>
        <a:p>
          <a:r>
            <a:rPr lang="en-US"/>
            <a:t>Role of BH provider in management of chronic pain</a:t>
          </a:r>
        </a:p>
      </dgm:t>
    </dgm:pt>
    <dgm:pt modelId="{5921DFEB-912B-4080-B3EB-ABFBB06E085B}" type="parTrans" cxnId="{ADDE3CE9-23FD-41C9-A3D8-036BDD3AB2FA}">
      <dgm:prSet/>
      <dgm:spPr/>
      <dgm:t>
        <a:bodyPr/>
        <a:lstStyle/>
        <a:p>
          <a:endParaRPr lang="en-US"/>
        </a:p>
      </dgm:t>
    </dgm:pt>
    <dgm:pt modelId="{6DC47A63-443D-493A-B04E-1CF568575893}" type="sibTrans" cxnId="{ADDE3CE9-23FD-41C9-A3D8-036BDD3AB2FA}">
      <dgm:prSet/>
      <dgm:spPr/>
      <dgm:t>
        <a:bodyPr/>
        <a:lstStyle/>
        <a:p>
          <a:endParaRPr lang="en-US"/>
        </a:p>
      </dgm:t>
    </dgm:pt>
    <dgm:pt modelId="{13BC14B8-E190-451E-8ABF-F0E72819605F}" type="pres">
      <dgm:prSet presAssocID="{909CFCC1-76E5-42F4-8FBC-B6976A0257FC}" presName="root" presStyleCnt="0">
        <dgm:presLayoutVars>
          <dgm:dir/>
          <dgm:resizeHandles val="exact"/>
        </dgm:presLayoutVars>
      </dgm:prSet>
      <dgm:spPr/>
      <dgm:t>
        <a:bodyPr/>
        <a:lstStyle/>
        <a:p>
          <a:endParaRPr lang="en-US"/>
        </a:p>
      </dgm:t>
    </dgm:pt>
    <dgm:pt modelId="{805AB8DC-B949-4EDD-9C0E-14487184A59A}" type="pres">
      <dgm:prSet presAssocID="{EB7506C8-A37E-4D0E-9DCE-2B05FBCC9D20}" presName="compNode" presStyleCnt="0"/>
      <dgm:spPr/>
    </dgm:pt>
    <dgm:pt modelId="{FA08FDFD-DC16-4769-BAD2-84E18737D1AA}" type="pres">
      <dgm:prSet presAssocID="{EB7506C8-A37E-4D0E-9DCE-2B05FBCC9D20}" presName="bgRect" presStyleLbl="bgShp" presStyleIdx="0" presStyleCnt="3"/>
      <dgm:spPr>
        <a:solidFill>
          <a:srgbClr val="CC4927"/>
        </a:solidFill>
      </dgm:spPr>
    </dgm:pt>
    <dgm:pt modelId="{4E5C3DBD-75FB-4D64-A496-0F32C3200DB8}" type="pres">
      <dgm:prSet presAssocID="{EB7506C8-A37E-4D0E-9DCE-2B05FBCC9D2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t"/>
        </a:ext>
      </dgm:extLst>
    </dgm:pt>
    <dgm:pt modelId="{8C26DCFC-D248-419C-B046-697585E37A41}" type="pres">
      <dgm:prSet presAssocID="{EB7506C8-A37E-4D0E-9DCE-2B05FBCC9D20}" presName="spaceRect" presStyleCnt="0"/>
      <dgm:spPr/>
    </dgm:pt>
    <dgm:pt modelId="{390673F5-7E72-4F95-85B1-D1E481A37088}" type="pres">
      <dgm:prSet presAssocID="{EB7506C8-A37E-4D0E-9DCE-2B05FBCC9D20}" presName="parTx" presStyleLbl="revTx" presStyleIdx="0" presStyleCnt="4">
        <dgm:presLayoutVars>
          <dgm:chMax val="0"/>
          <dgm:chPref val="0"/>
        </dgm:presLayoutVars>
      </dgm:prSet>
      <dgm:spPr/>
      <dgm:t>
        <a:bodyPr/>
        <a:lstStyle/>
        <a:p>
          <a:endParaRPr lang="en-US"/>
        </a:p>
      </dgm:t>
    </dgm:pt>
    <dgm:pt modelId="{61B59D9F-C9E2-4CD5-80E4-8C5EF6D3FD3B}" type="pres">
      <dgm:prSet presAssocID="{EB7506C8-A37E-4D0E-9DCE-2B05FBCC9D20}" presName="desTx" presStyleLbl="revTx" presStyleIdx="1" presStyleCnt="4">
        <dgm:presLayoutVars/>
      </dgm:prSet>
      <dgm:spPr/>
      <dgm:t>
        <a:bodyPr/>
        <a:lstStyle/>
        <a:p>
          <a:endParaRPr lang="en-US"/>
        </a:p>
      </dgm:t>
    </dgm:pt>
    <dgm:pt modelId="{5C4FF660-A8AA-4951-99EA-E252F76D1B67}" type="pres">
      <dgm:prSet presAssocID="{AC769FC1-BB1D-49B9-B4ED-F397E67F9ACD}" presName="sibTrans" presStyleCnt="0"/>
      <dgm:spPr/>
    </dgm:pt>
    <dgm:pt modelId="{4D399BDC-F331-45AE-AD58-0155D4D250F8}" type="pres">
      <dgm:prSet presAssocID="{AFAB2EA1-FB59-480D-9F26-4EF0FA94D70E}" presName="compNode" presStyleCnt="0"/>
      <dgm:spPr/>
    </dgm:pt>
    <dgm:pt modelId="{5DA0FD4D-26D7-479C-9B94-ED1383BB3CBE}" type="pres">
      <dgm:prSet presAssocID="{AFAB2EA1-FB59-480D-9F26-4EF0FA94D70E}" presName="bgRect" presStyleLbl="bgShp" presStyleIdx="1" presStyleCnt="3"/>
      <dgm:spPr>
        <a:solidFill>
          <a:srgbClr val="919195"/>
        </a:solidFill>
      </dgm:spPr>
    </dgm:pt>
    <dgm:pt modelId="{50220FBE-6D0A-4921-957C-4C1EBE27D1D9}" type="pres">
      <dgm:prSet presAssocID="{AFAB2EA1-FB59-480D-9F26-4EF0FA94D70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164608ED-099F-4F6D-B04B-EA1C97957536}" type="pres">
      <dgm:prSet presAssocID="{AFAB2EA1-FB59-480D-9F26-4EF0FA94D70E}" presName="spaceRect" presStyleCnt="0"/>
      <dgm:spPr/>
    </dgm:pt>
    <dgm:pt modelId="{947A5060-84A1-4080-A907-BBBB41C467B9}" type="pres">
      <dgm:prSet presAssocID="{AFAB2EA1-FB59-480D-9F26-4EF0FA94D70E}" presName="parTx" presStyleLbl="revTx" presStyleIdx="2" presStyleCnt="4">
        <dgm:presLayoutVars>
          <dgm:chMax val="0"/>
          <dgm:chPref val="0"/>
        </dgm:presLayoutVars>
      </dgm:prSet>
      <dgm:spPr/>
      <dgm:t>
        <a:bodyPr/>
        <a:lstStyle/>
        <a:p>
          <a:endParaRPr lang="en-US"/>
        </a:p>
      </dgm:t>
    </dgm:pt>
    <dgm:pt modelId="{C9B10A09-CCC3-4F6D-8B25-023416224C33}" type="pres">
      <dgm:prSet presAssocID="{1B6D41F8-F9B6-4E69-95E3-7D75DD3CD556}" presName="sibTrans" presStyleCnt="0"/>
      <dgm:spPr/>
    </dgm:pt>
    <dgm:pt modelId="{3F023C1D-831F-4502-84A0-AF58EA2C65B3}" type="pres">
      <dgm:prSet presAssocID="{78013CE4-EE14-45EB-A81B-A62676435873}" presName="compNode" presStyleCnt="0"/>
      <dgm:spPr/>
    </dgm:pt>
    <dgm:pt modelId="{D743FC61-77CD-45A0-BF23-3ADED30DA8DE}" type="pres">
      <dgm:prSet presAssocID="{78013CE4-EE14-45EB-A81B-A62676435873}" presName="bgRect" presStyleLbl="bgShp" presStyleIdx="2" presStyleCnt="3"/>
      <dgm:spPr>
        <a:solidFill>
          <a:srgbClr val="00467F"/>
        </a:solidFill>
      </dgm:spPr>
    </dgm:pt>
    <dgm:pt modelId="{D9C715F3-5CF4-4911-A0E8-1895A1C1230A}" type="pres">
      <dgm:prSet presAssocID="{78013CE4-EE14-45EB-A81B-A6267643587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DE6240CD-DAFF-4931-BD3E-FFE51C93F227}" type="pres">
      <dgm:prSet presAssocID="{78013CE4-EE14-45EB-A81B-A62676435873}" presName="spaceRect" presStyleCnt="0"/>
      <dgm:spPr/>
    </dgm:pt>
    <dgm:pt modelId="{4B105E31-C422-4DE6-9350-2B650BE0E556}" type="pres">
      <dgm:prSet presAssocID="{78013CE4-EE14-45EB-A81B-A62676435873}" presName="parTx" presStyleLbl="revTx" presStyleIdx="3" presStyleCnt="4">
        <dgm:presLayoutVars>
          <dgm:chMax val="0"/>
          <dgm:chPref val="0"/>
        </dgm:presLayoutVars>
      </dgm:prSet>
      <dgm:spPr/>
      <dgm:t>
        <a:bodyPr/>
        <a:lstStyle/>
        <a:p>
          <a:endParaRPr lang="en-US"/>
        </a:p>
      </dgm:t>
    </dgm:pt>
  </dgm:ptLst>
  <dgm:cxnLst>
    <dgm:cxn modelId="{37028115-9F91-4E55-A849-5283C75FBC9B}" type="presOf" srcId="{78013CE4-EE14-45EB-A81B-A62676435873}" destId="{4B105E31-C422-4DE6-9350-2B650BE0E556}" srcOrd="0" destOrd="0" presId="urn:microsoft.com/office/officeart/2018/2/layout/IconVerticalSolidList"/>
    <dgm:cxn modelId="{1C48E4CD-FDFD-478B-8D59-44505E296763}" type="presOf" srcId="{AFAB2EA1-FB59-480D-9F26-4EF0FA94D70E}" destId="{947A5060-84A1-4080-A907-BBBB41C467B9}" srcOrd="0" destOrd="0" presId="urn:microsoft.com/office/officeart/2018/2/layout/IconVerticalSolidList"/>
    <dgm:cxn modelId="{BA19DB26-5A38-41FA-89AD-4B7BB49E52A7}" type="presOf" srcId="{909CFCC1-76E5-42F4-8FBC-B6976A0257FC}" destId="{13BC14B8-E190-451E-8ABF-F0E72819605F}" srcOrd="0" destOrd="0" presId="urn:microsoft.com/office/officeart/2018/2/layout/IconVerticalSolidList"/>
    <dgm:cxn modelId="{F6214E99-74C7-4FFD-9050-5F08D8B597CC}" srcId="{EB7506C8-A37E-4D0E-9DCE-2B05FBCC9D20}" destId="{CAD8F054-72BE-4C8E-8D1F-D6CD8325FDB3}" srcOrd="1" destOrd="0" parTransId="{FD09A537-951D-42A5-BC3F-13E9CF3B5C01}" sibTransId="{0AF88441-BA8C-4365-A990-898EBB283340}"/>
    <dgm:cxn modelId="{A95F21B5-3C5E-475F-9364-4D4C8E60E6D0}" srcId="{909CFCC1-76E5-42F4-8FBC-B6976A0257FC}" destId="{EB7506C8-A37E-4D0E-9DCE-2B05FBCC9D20}" srcOrd="0" destOrd="0" parTransId="{079A7674-92AC-4261-890F-6C3F420182B0}" sibTransId="{AC769FC1-BB1D-49B9-B4ED-F397E67F9ACD}"/>
    <dgm:cxn modelId="{BC68E9D7-4D3A-4A57-95A6-74FAA59DD1E9}" srcId="{EB7506C8-A37E-4D0E-9DCE-2B05FBCC9D20}" destId="{98BE7E75-52F5-4844-81FA-06D2AB837B25}" srcOrd="0" destOrd="0" parTransId="{5F3E1AB4-94FA-467D-8863-052EAE79AA48}" sibTransId="{60307429-558A-423C-9BE6-5D41EFFD46D5}"/>
    <dgm:cxn modelId="{4C2F4218-AF43-42B1-BCC8-A0AB8990CCB9}" type="presOf" srcId="{EB7506C8-A37E-4D0E-9DCE-2B05FBCC9D20}" destId="{390673F5-7E72-4F95-85B1-D1E481A37088}" srcOrd="0" destOrd="0" presId="urn:microsoft.com/office/officeart/2018/2/layout/IconVerticalSolidList"/>
    <dgm:cxn modelId="{314EBCED-91A5-4733-871D-714DDD548189}" type="presOf" srcId="{06BF5F53-4A32-4435-A6E4-998414DD1C73}" destId="{61B59D9F-C9E2-4CD5-80E4-8C5EF6D3FD3B}" srcOrd="0" destOrd="2" presId="urn:microsoft.com/office/officeart/2018/2/layout/IconVerticalSolidList"/>
    <dgm:cxn modelId="{40624F5E-8175-44F9-9406-89AC8D0B2907}" type="presOf" srcId="{98BE7E75-52F5-4844-81FA-06D2AB837B25}" destId="{61B59D9F-C9E2-4CD5-80E4-8C5EF6D3FD3B}" srcOrd="0" destOrd="0" presId="urn:microsoft.com/office/officeart/2018/2/layout/IconVerticalSolidList"/>
    <dgm:cxn modelId="{7D3C8CE1-3E84-4879-BBE5-C7C736858232}" srcId="{909CFCC1-76E5-42F4-8FBC-B6976A0257FC}" destId="{AFAB2EA1-FB59-480D-9F26-4EF0FA94D70E}" srcOrd="1" destOrd="0" parTransId="{B95888DA-7F9B-42C4-B399-ECC536B680A1}" sibTransId="{1B6D41F8-F9B6-4E69-95E3-7D75DD3CD556}"/>
    <dgm:cxn modelId="{961725A9-F199-4670-8D7C-4B85F4C20C5C}" type="presOf" srcId="{CAD8F054-72BE-4C8E-8D1F-D6CD8325FDB3}" destId="{61B59D9F-C9E2-4CD5-80E4-8C5EF6D3FD3B}" srcOrd="0" destOrd="1" presId="urn:microsoft.com/office/officeart/2018/2/layout/IconVerticalSolidList"/>
    <dgm:cxn modelId="{ADDE3CE9-23FD-41C9-A3D8-036BDD3AB2FA}" srcId="{909CFCC1-76E5-42F4-8FBC-B6976A0257FC}" destId="{78013CE4-EE14-45EB-A81B-A62676435873}" srcOrd="2" destOrd="0" parTransId="{5921DFEB-912B-4080-B3EB-ABFBB06E085B}" sibTransId="{6DC47A63-443D-493A-B04E-1CF568575893}"/>
    <dgm:cxn modelId="{F58E762E-B2E4-47D3-88C1-809CB06AC6D6}" srcId="{EB7506C8-A37E-4D0E-9DCE-2B05FBCC9D20}" destId="{06BF5F53-4A32-4435-A6E4-998414DD1C73}" srcOrd="2" destOrd="0" parTransId="{8CD44233-7C97-413A-8260-A0CEA131D18B}" sibTransId="{4FFDB10B-C50A-4479-99B7-FC9E5A9D9F92}"/>
    <dgm:cxn modelId="{E743EEA4-E351-490A-AC6D-0225E5A9AD2A}" type="presParOf" srcId="{13BC14B8-E190-451E-8ABF-F0E72819605F}" destId="{805AB8DC-B949-4EDD-9C0E-14487184A59A}" srcOrd="0" destOrd="0" presId="urn:microsoft.com/office/officeart/2018/2/layout/IconVerticalSolidList"/>
    <dgm:cxn modelId="{7F694293-650C-4053-A52B-320A444ED9A0}" type="presParOf" srcId="{805AB8DC-B949-4EDD-9C0E-14487184A59A}" destId="{FA08FDFD-DC16-4769-BAD2-84E18737D1AA}" srcOrd="0" destOrd="0" presId="urn:microsoft.com/office/officeart/2018/2/layout/IconVerticalSolidList"/>
    <dgm:cxn modelId="{BED1C01C-C76B-4A76-8DE9-FF5A80ABD0CE}" type="presParOf" srcId="{805AB8DC-B949-4EDD-9C0E-14487184A59A}" destId="{4E5C3DBD-75FB-4D64-A496-0F32C3200DB8}" srcOrd="1" destOrd="0" presId="urn:microsoft.com/office/officeart/2018/2/layout/IconVerticalSolidList"/>
    <dgm:cxn modelId="{F8C2C985-86EA-4DDF-82CD-29BCC230CEE0}" type="presParOf" srcId="{805AB8DC-B949-4EDD-9C0E-14487184A59A}" destId="{8C26DCFC-D248-419C-B046-697585E37A41}" srcOrd="2" destOrd="0" presId="urn:microsoft.com/office/officeart/2018/2/layout/IconVerticalSolidList"/>
    <dgm:cxn modelId="{D5036133-A628-41E3-8DCC-2E2A958258B4}" type="presParOf" srcId="{805AB8DC-B949-4EDD-9C0E-14487184A59A}" destId="{390673F5-7E72-4F95-85B1-D1E481A37088}" srcOrd="3" destOrd="0" presId="urn:microsoft.com/office/officeart/2018/2/layout/IconVerticalSolidList"/>
    <dgm:cxn modelId="{E02A31CE-99B5-4BA4-B65D-D7BBF3B43B09}" type="presParOf" srcId="{805AB8DC-B949-4EDD-9C0E-14487184A59A}" destId="{61B59D9F-C9E2-4CD5-80E4-8C5EF6D3FD3B}" srcOrd="4" destOrd="0" presId="urn:microsoft.com/office/officeart/2018/2/layout/IconVerticalSolidList"/>
    <dgm:cxn modelId="{07D7B72B-1485-46D0-861B-57CB4C4D1E09}" type="presParOf" srcId="{13BC14B8-E190-451E-8ABF-F0E72819605F}" destId="{5C4FF660-A8AA-4951-99EA-E252F76D1B67}" srcOrd="1" destOrd="0" presId="urn:microsoft.com/office/officeart/2018/2/layout/IconVerticalSolidList"/>
    <dgm:cxn modelId="{537741F4-3425-4745-B8B9-08CCC0A709BB}" type="presParOf" srcId="{13BC14B8-E190-451E-8ABF-F0E72819605F}" destId="{4D399BDC-F331-45AE-AD58-0155D4D250F8}" srcOrd="2" destOrd="0" presId="urn:microsoft.com/office/officeart/2018/2/layout/IconVerticalSolidList"/>
    <dgm:cxn modelId="{D2A8E8F3-0367-4F2E-BA98-5815ED200908}" type="presParOf" srcId="{4D399BDC-F331-45AE-AD58-0155D4D250F8}" destId="{5DA0FD4D-26D7-479C-9B94-ED1383BB3CBE}" srcOrd="0" destOrd="0" presId="urn:microsoft.com/office/officeart/2018/2/layout/IconVerticalSolidList"/>
    <dgm:cxn modelId="{7069B471-5B1E-4F7C-B016-D48B158A1122}" type="presParOf" srcId="{4D399BDC-F331-45AE-AD58-0155D4D250F8}" destId="{50220FBE-6D0A-4921-957C-4C1EBE27D1D9}" srcOrd="1" destOrd="0" presId="urn:microsoft.com/office/officeart/2018/2/layout/IconVerticalSolidList"/>
    <dgm:cxn modelId="{F69D5B2B-AA7F-4F28-86FD-B46359281BBE}" type="presParOf" srcId="{4D399BDC-F331-45AE-AD58-0155D4D250F8}" destId="{164608ED-099F-4F6D-B04B-EA1C97957536}" srcOrd="2" destOrd="0" presId="urn:microsoft.com/office/officeart/2018/2/layout/IconVerticalSolidList"/>
    <dgm:cxn modelId="{0D1B3078-D21B-4531-940A-927FBA95F902}" type="presParOf" srcId="{4D399BDC-F331-45AE-AD58-0155D4D250F8}" destId="{947A5060-84A1-4080-A907-BBBB41C467B9}" srcOrd="3" destOrd="0" presId="urn:microsoft.com/office/officeart/2018/2/layout/IconVerticalSolidList"/>
    <dgm:cxn modelId="{F14470CC-C19A-4BA3-95AD-2BC01BDA8AD0}" type="presParOf" srcId="{13BC14B8-E190-451E-8ABF-F0E72819605F}" destId="{C9B10A09-CCC3-4F6D-8B25-023416224C33}" srcOrd="3" destOrd="0" presId="urn:microsoft.com/office/officeart/2018/2/layout/IconVerticalSolidList"/>
    <dgm:cxn modelId="{F1DE4C67-7201-4EA0-B821-D365D9BBCC11}" type="presParOf" srcId="{13BC14B8-E190-451E-8ABF-F0E72819605F}" destId="{3F023C1D-831F-4502-84A0-AF58EA2C65B3}" srcOrd="4" destOrd="0" presId="urn:microsoft.com/office/officeart/2018/2/layout/IconVerticalSolidList"/>
    <dgm:cxn modelId="{C3DB7B84-E651-447D-B698-C2846E836A2F}" type="presParOf" srcId="{3F023C1D-831F-4502-84A0-AF58EA2C65B3}" destId="{D743FC61-77CD-45A0-BF23-3ADED30DA8DE}" srcOrd="0" destOrd="0" presId="urn:microsoft.com/office/officeart/2018/2/layout/IconVerticalSolidList"/>
    <dgm:cxn modelId="{18A283BC-F07E-4238-BD94-5CC76F3926E2}" type="presParOf" srcId="{3F023C1D-831F-4502-84A0-AF58EA2C65B3}" destId="{D9C715F3-5CF4-4911-A0E8-1895A1C1230A}" srcOrd="1" destOrd="0" presId="urn:microsoft.com/office/officeart/2018/2/layout/IconVerticalSolidList"/>
    <dgm:cxn modelId="{144D28FF-0975-430D-A35F-58A905BC3F0F}" type="presParOf" srcId="{3F023C1D-831F-4502-84A0-AF58EA2C65B3}" destId="{DE6240CD-DAFF-4931-BD3E-FFE51C93F227}" srcOrd="2" destOrd="0" presId="urn:microsoft.com/office/officeart/2018/2/layout/IconVerticalSolidList"/>
    <dgm:cxn modelId="{9BA0B93A-7697-4096-BD2F-B9D12A1D921A}" type="presParOf" srcId="{3F023C1D-831F-4502-84A0-AF58EA2C65B3}" destId="{4B105E31-C422-4DE6-9350-2B650BE0E55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D81A3F-DC79-4DBA-9970-B0625426ADC5}" type="doc">
      <dgm:prSet loTypeId="urn:microsoft.com/office/officeart/2005/8/layout/process4" loCatId="process" qsTypeId="urn:microsoft.com/office/officeart/2005/8/quickstyle/simple1" qsCatId="simple" csTypeId="urn:microsoft.com/office/officeart/2005/8/colors/accent2_2" csCatId="accent2" phldr="1"/>
      <dgm:spPr/>
      <dgm:t>
        <a:bodyPr/>
        <a:lstStyle/>
        <a:p>
          <a:endParaRPr lang="en-US"/>
        </a:p>
      </dgm:t>
    </dgm:pt>
    <dgm:pt modelId="{0EAABABD-FFA8-4951-972C-89249F91B331}">
      <dgm:prSet custT="1"/>
      <dgm:spPr>
        <a:solidFill>
          <a:srgbClr val="CC4927"/>
        </a:solidFill>
      </dgm:spPr>
      <dgm:t>
        <a:bodyPr/>
        <a:lstStyle/>
        <a:p>
          <a:pPr>
            <a:defRPr b="1"/>
          </a:pPr>
          <a:r>
            <a:rPr lang="en-US" sz="1400"/>
            <a:t>Identify knowledge gaps and the population</a:t>
          </a:r>
        </a:p>
      </dgm:t>
    </dgm:pt>
    <dgm:pt modelId="{CAF980F2-7E66-4ADE-ACDD-385D65E6A485}" type="parTrans" cxnId="{3BF135E5-10F2-4C7E-9E23-A3297511547D}">
      <dgm:prSet/>
      <dgm:spPr/>
      <dgm:t>
        <a:bodyPr/>
        <a:lstStyle/>
        <a:p>
          <a:endParaRPr lang="en-US"/>
        </a:p>
      </dgm:t>
    </dgm:pt>
    <dgm:pt modelId="{CCE38626-1865-4246-A0A0-D242A0CAD88F}" type="sibTrans" cxnId="{3BF135E5-10F2-4C7E-9E23-A3297511547D}">
      <dgm:prSet/>
      <dgm:spPr/>
      <dgm:t>
        <a:bodyPr/>
        <a:lstStyle/>
        <a:p>
          <a:endParaRPr lang="en-US"/>
        </a:p>
      </dgm:t>
    </dgm:pt>
    <dgm:pt modelId="{46BE0F88-A6D1-415F-983C-83610A48EC9F}">
      <dgm:prSet custT="1"/>
      <dgm:spPr>
        <a:solidFill>
          <a:srgbClr val="CC4927"/>
        </a:solidFill>
      </dgm:spPr>
      <dgm:t>
        <a:bodyPr/>
        <a:lstStyle/>
        <a:p>
          <a:pPr>
            <a:defRPr b="1"/>
          </a:pPr>
          <a:r>
            <a:rPr lang="en-US" sz="1400"/>
            <a:t>Limited health literacy and low numeracy skills are often unrecognized by healthcare providers</a:t>
          </a:r>
        </a:p>
      </dgm:t>
    </dgm:pt>
    <dgm:pt modelId="{59CE58A0-B167-4D4A-82B7-136B31773916}" type="parTrans" cxnId="{98D0883C-9F39-4BF9-89A5-186FB32EDE80}">
      <dgm:prSet/>
      <dgm:spPr/>
      <dgm:t>
        <a:bodyPr/>
        <a:lstStyle/>
        <a:p>
          <a:endParaRPr lang="en-US"/>
        </a:p>
      </dgm:t>
    </dgm:pt>
    <dgm:pt modelId="{707F723C-A902-4FAF-9858-4B5617E9E131}" type="sibTrans" cxnId="{98D0883C-9F39-4BF9-89A5-186FB32EDE80}">
      <dgm:prSet/>
      <dgm:spPr/>
      <dgm:t>
        <a:bodyPr/>
        <a:lstStyle/>
        <a:p>
          <a:endParaRPr lang="en-US"/>
        </a:p>
      </dgm:t>
    </dgm:pt>
    <dgm:pt modelId="{C53753B7-8A85-4FDC-A131-F239E640DE33}">
      <dgm:prSet custT="1"/>
      <dgm:spPr>
        <a:solidFill>
          <a:srgbClr val="CC4927"/>
        </a:solidFill>
      </dgm:spPr>
      <dgm:t>
        <a:bodyPr/>
        <a:lstStyle/>
        <a:p>
          <a:pPr>
            <a:defRPr b="1"/>
          </a:pPr>
          <a:r>
            <a:rPr lang="en-US" sz="1400"/>
            <a:t>Associated with</a:t>
          </a:r>
        </a:p>
      </dgm:t>
    </dgm:pt>
    <dgm:pt modelId="{CA848201-89E9-4C60-925A-822A9C8B59DC}" type="parTrans" cxnId="{7D976F96-467F-4D6C-A535-4A9F11914748}">
      <dgm:prSet/>
      <dgm:spPr/>
      <dgm:t>
        <a:bodyPr/>
        <a:lstStyle/>
        <a:p>
          <a:endParaRPr lang="en-US"/>
        </a:p>
      </dgm:t>
    </dgm:pt>
    <dgm:pt modelId="{5647ED2B-2A6B-4A44-8BC9-330E8BE7129A}" type="sibTrans" cxnId="{7D976F96-467F-4D6C-A535-4A9F11914748}">
      <dgm:prSet/>
      <dgm:spPr/>
      <dgm:t>
        <a:bodyPr/>
        <a:lstStyle/>
        <a:p>
          <a:endParaRPr lang="en-US"/>
        </a:p>
      </dgm:t>
    </dgm:pt>
    <dgm:pt modelId="{47BA75E6-4F29-4225-8C3D-29CBC7CA81C9}">
      <dgm:prSet custT="1"/>
      <dgm:spPr>
        <a:solidFill>
          <a:srgbClr val="F2E18C">
            <a:alpha val="89804"/>
          </a:srgbClr>
        </a:solidFill>
      </dgm:spPr>
      <dgm:t>
        <a:bodyPr/>
        <a:lstStyle/>
        <a:p>
          <a:r>
            <a:rPr lang="en-US" sz="1000"/>
            <a:t>Adverse health effects</a:t>
          </a:r>
        </a:p>
      </dgm:t>
    </dgm:pt>
    <dgm:pt modelId="{325D6823-EC52-4B79-A544-16D047CFF2F3}" type="parTrans" cxnId="{D8CB816F-21FF-4D41-8163-D555105E13A1}">
      <dgm:prSet/>
      <dgm:spPr/>
      <dgm:t>
        <a:bodyPr/>
        <a:lstStyle/>
        <a:p>
          <a:endParaRPr lang="en-US"/>
        </a:p>
      </dgm:t>
    </dgm:pt>
    <dgm:pt modelId="{DF639A7C-3DF3-438E-B80D-27C2CD5ED395}" type="sibTrans" cxnId="{D8CB816F-21FF-4D41-8163-D555105E13A1}">
      <dgm:prSet/>
      <dgm:spPr/>
      <dgm:t>
        <a:bodyPr/>
        <a:lstStyle/>
        <a:p>
          <a:endParaRPr lang="en-US"/>
        </a:p>
      </dgm:t>
    </dgm:pt>
    <dgm:pt modelId="{021FC4D7-1F30-41D7-A4B5-D9B1ADB8CEC2}">
      <dgm:prSet custT="1"/>
      <dgm:spPr>
        <a:solidFill>
          <a:srgbClr val="F2E18C">
            <a:alpha val="89804"/>
          </a:srgbClr>
        </a:solidFill>
      </dgm:spPr>
      <dgm:t>
        <a:bodyPr/>
        <a:lstStyle/>
        <a:p>
          <a:r>
            <a:rPr lang="en-US" sz="1000"/>
            <a:t>Poor self-management skills</a:t>
          </a:r>
        </a:p>
      </dgm:t>
    </dgm:pt>
    <dgm:pt modelId="{7CD298C3-A140-46BB-B65C-804BE123FAF2}" type="parTrans" cxnId="{549BEA37-D315-43AB-908E-8898113BF7C4}">
      <dgm:prSet/>
      <dgm:spPr/>
      <dgm:t>
        <a:bodyPr/>
        <a:lstStyle/>
        <a:p>
          <a:endParaRPr lang="en-US"/>
        </a:p>
      </dgm:t>
    </dgm:pt>
    <dgm:pt modelId="{E580855C-D1B9-491C-928D-08153D6D6459}" type="sibTrans" cxnId="{549BEA37-D315-43AB-908E-8898113BF7C4}">
      <dgm:prSet/>
      <dgm:spPr/>
      <dgm:t>
        <a:bodyPr/>
        <a:lstStyle/>
        <a:p>
          <a:endParaRPr lang="en-US"/>
        </a:p>
      </dgm:t>
    </dgm:pt>
    <dgm:pt modelId="{DDDFA2A4-A6FA-4AF1-AA0C-2B8E0F2FB47D}">
      <dgm:prSet custT="1"/>
      <dgm:spPr>
        <a:solidFill>
          <a:srgbClr val="F2E18C">
            <a:alpha val="89804"/>
          </a:srgbClr>
        </a:solidFill>
      </dgm:spPr>
      <dgm:t>
        <a:bodyPr/>
        <a:lstStyle/>
        <a:p>
          <a:r>
            <a:rPr lang="en-US" sz="1000"/>
            <a:t>Lower adherence </a:t>
          </a:r>
        </a:p>
      </dgm:t>
    </dgm:pt>
    <dgm:pt modelId="{29B4549F-9E14-4E8D-8F7D-DA143D5385B2}" type="parTrans" cxnId="{0DCAB68B-D60D-40F9-860A-CABED0B97533}">
      <dgm:prSet/>
      <dgm:spPr/>
      <dgm:t>
        <a:bodyPr/>
        <a:lstStyle/>
        <a:p>
          <a:endParaRPr lang="en-US"/>
        </a:p>
      </dgm:t>
    </dgm:pt>
    <dgm:pt modelId="{0F9CDD35-AEC5-468C-8A7E-A08261C542F8}" type="sibTrans" cxnId="{0DCAB68B-D60D-40F9-860A-CABED0B97533}">
      <dgm:prSet/>
      <dgm:spPr/>
      <dgm:t>
        <a:bodyPr/>
        <a:lstStyle/>
        <a:p>
          <a:endParaRPr lang="en-US"/>
        </a:p>
      </dgm:t>
    </dgm:pt>
    <dgm:pt modelId="{ABF8A39D-C2CF-493B-85CA-5A68F921E6E0}">
      <dgm:prSet custT="1"/>
      <dgm:spPr>
        <a:solidFill>
          <a:srgbClr val="F2E18C">
            <a:alpha val="89804"/>
          </a:srgbClr>
        </a:solidFill>
      </dgm:spPr>
      <dgm:t>
        <a:bodyPr/>
        <a:lstStyle/>
        <a:p>
          <a:r>
            <a:rPr lang="en-US" sz="1000"/>
            <a:t>Higher hospitalization rates, ED utilization</a:t>
          </a:r>
        </a:p>
      </dgm:t>
    </dgm:pt>
    <dgm:pt modelId="{C403A74A-AFA8-47C3-8890-3E69F58DC9B8}" type="parTrans" cxnId="{0B01C570-1EBA-4303-BB97-76F91F9DD4DC}">
      <dgm:prSet/>
      <dgm:spPr/>
      <dgm:t>
        <a:bodyPr/>
        <a:lstStyle/>
        <a:p>
          <a:endParaRPr lang="en-US"/>
        </a:p>
      </dgm:t>
    </dgm:pt>
    <dgm:pt modelId="{17F1DEF0-28C4-4924-B4C5-332CE7CFA547}" type="sibTrans" cxnId="{0B01C570-1EBA-4303-BB97-76F91F9DD4DC}">
      <dgm:prSet/>
      <dgm:spPr/>
      <dgm:t>
        <a:bodyPr/>
        <a:lstStyle/>
        <a:p>
          <a:endParaRPr lang="en-US"/>
        </a:p>
      </dgm:t>
    </dgm:pt>
    <dgm:pt modelId="{C2545BC9-4222-4980-B44C-06E140532525}">
      <dgm:prSet custT="1"/>
      <dgm:spPr>
        <a:solidFill>
          <a:srgbClr val="F2E18C">
            <a:alpha val="89804"/>
          </a:srgbClr>
        </a:solidFill>
      </dgm:spPr>
      <dgm:t>
        <a:bodyPr/>
        <a:lstStyle/>
        <a:p>
          <a:r>
            <a:rPr lang="en-US" sz="1000"/>
            <a:t>Lack of preventative care</a:t>
          </a:r>
        </a:p>
      </dgm:t>
    </dgm:pt>
    <dgm:pt modelId="{445472A6-344A-4E94-93AF-240CA891B104}" type="parTrans" cxnId="{DAF208E6-30DD-425A-AE85-ED486EB42594}">
      <dgm:prSet/>
      <dgm:spPr/>
      <dgm:t>
        <a:bodyPr/>
        <a:lstStyle/>
        <a:p>
          <a:endParaRPr lang="en-US"/>
        </a:p>
      </dgm:t>
    </dgm:pt>
    <dgm:pt modelId="{0C08C221-AF24-4888-8254-B037EF4F447F}" type="sibTrans" cxnId="{DAF208E6-30DD-425A-AE85-ED486EB42594}">
      <dgm:prSet/>
      <dgm:spPr/>
      <dgm:t>
        <a:bodyPr/>
        <a:lstStyle/>
        <a:p>
          <a:endParaRPr lang="en-US"/>
        </a:p>
      </dgm:t>
    </dgm:pt>
    <dgm:pt modelId="{8FBEB9BC-FBAA-4829-BED5-47F03BD2BB88}" type="pres">
      <dgm:prSet presAssocID="{73D81A3F-DC79-4DBA-9970-B0625426ADC5}" presName="Name0" presStyleCnt="0">
        <dgm:presLayoutVars>
          <dgm:dir/>
          <dgm:animLvl val="lvl"/>
          <dgm:resizeHandles val="exact"/>
        </dgm:presLayoutVars>
      </dgm:prSet>
      <dgm:spPr/>
      <dgm:t>
        <a:bodyPr/>
        <a:lstStyle/>
        <a:p>
          <a:endParaRPr lang="en-US"/>
        </a:p>
      </dgm:t>
    </dgm:pt>
    <dgm:pt modelId="{7DFC1E57-A87A-4FF2-A722-A495444F4ED3}" type="pres">
      <dgm:prSet presAssocID="{C53753B7-8A85-4FDC-A131-F239E640DE33}" presName="boxAndChildren" presStyleCnt="0"/>
      <dgm:spPr/>
    </dgm:pt>
    <dgm:pt modelId="{4827A969-E055-4A53-ADD9-0B6FD00F284B}" type="pres">
      <dgm:prSet presAssocID="{C53753B7-8A85-4FDC-A131-F239E640DE33}" presName="parentTextBox" presStyleLbl="node1" presStyleIdx="0" presStyleCnt="3"/>
      <dgm:spPr/>
      <dgm:t>
        <a:bodyPr/>
        <a:lstStyle/>
        <a:p>
          <a:endParaRPr lang="en-US"/>
        </a:p>
      </dgm:t>
    </dgm:pt>
    <dgm:pt modelId="{7D897984-30CA-414A-A697-A2C3A9DE5F8E}" type="pres">
      <dgm:prSet presAssocID="{C53753B7-8A85-4FDC-A131-F239E640DE33}" presName="entireBox" presStyleLbl="node1" presStyleIdx="0" presStyleCnt="3" custScaleY="125818"/>
      <dgm:spPr/>
      <dgm:t>
        <a:bodyPr/>
        <a:lstStyle/>
        <a:p>
          <a:endParaRPr lang="en-US"/>
        </a:p>
      </dgm:t>
    </dgm:pt>
    <dgm:pt modelId="{9FB7279B-EE79-4075-80FA-1181CCBB676E}" type="pres">
      <dgm:prSet presAssocID="{C53753B7-8A85-4FDC-A131-F239E640DE33}" presName="descendantBox" presStyleCnt="0"/>
      <dgm:spPr/>
    </dgm:pt>
    <dgm:pt modelId="{5599E624-0044-40D9-9CA5-C8340FC61A26}" type="pres">
      <dgm:prSet presAssocID="{47BA75E6-4F29-4225-8C3D-29CBC7CA81C9}" presName="childTextBox" presStyleLbl="fgAccFollowNode1" presStyleIdx="0" presStyleCnt="5" custScaleY="162481">
        <dgm:presLayoutVars>
          <dgm:bulletEnabled val="1"/>
        </dgm:presLayoutVars>
      </dgm:prSet>
      <dgm:spPr/>
      <dgm:t>
        <a:bodyPr/>
        <a:lstStyle/>
        <a:p>
          <a:endParaRPr lang="en-US"/>
        </a:p>
      </dgm:t>
    </dgm:pt>
    <dgm:pt modelId="{48691498-6EE4-4C1E-B041-66CB3F66461B}" type="pres">
      <dgm:prSet presAssocID="{021FC4D7-1F30-41D7-A4B5-D9B1ADB8CEC2}" presName="childTextBox" presStyleLbl="fgAccFollowNode1" presStyleIdx="1" presStyleCnt="5" custScaleY="162481">
        <dgm:presLayoutVars>
          <dgm:bulletEnabled val="1"/>
        </dgm:presLayoutVars>
      </dgm:prSet>
      <dgm:spPr/>
      <dgm:t>
        <a:bodyPr/>
        <a:lstStyle/>
        <a:p>
          <a:endParaRPr lang="en-US"/>
        </a:p>
      </dgm:t>
    </dgm:pt>
    <dgm:pt modelId="{ED05A826-3EA6-47BD-BDCB-539DF40B0498}" type="pres">
      <dgm:prSet presAssocID="{DDDFA2A4-A6FA-4AF1-AA0C-2B8E0F2FB47D}" presName="childTextBox" presStyleLbl="fgAccFollowNode1" presStyleIdx="2" presStyleCnt="5" custScaleY="162481">
        <dgm:presLayoutVars>
          <dgm:bulletEnabled val="1"/>
        </dgm:presLayoutVars>
      </dgm:prSet>
      <dgm:spPr/>
      <dgm:t>
        <a:bodyPr/>
        <a:lstStyle/>
        <a:p>
          <a:endParaRPr lang="en-US"/>
        </a:p>
      </dgm:t>
    </dgm:pt>
    <dgm:pt modelId="{2EEA8A72-BECD-4876-BE59-A3BB54EB0529}" type="pres">
      <dgm:prSet presAssocID="{ABF8A39D-C2CF-493B-85CA-5A68F921E6E0}" presName="childTextBox" presStyleLbl="fgAccFollowNode1" presStyleIdx="3" presStyleCnt="5" custScaleY="162481">
        <dgm:presLayoutVars>
          <dgm:bulletEnabled val="1"/>
        </dgm:presLayoutVars>
      </dgm:prSet>
      <dgm:spPr/>
      <dgm:t>
        <a:bodyPr/>
        <a:lstStyle/>
        <a:p>
          <a:endParaRPr lang="en-US"/>
        </a:p>
      </dgm:t>
    </dgm:pt>
    <dgm:pt modelId="{0F8CD310-D438-4170-9221-7BFFAC314D60}" type="pres">
      <dgm:prSet presAssocID="{C2545BC9-4222-4980-B44C-06E140532525}" presName="childTextBox" presStyleLbl="fgAccFollowNode1" presStyleIdx="4" presStyleCnt="5" custScaleY="162481">
        <dgm:presLayoutVars>
          <dgm:bulletEnabled val="1"/>
        </dgm:presLayoutVars>
      </dgm:prSet>
      <dgm:spPr/>
      <dgm:t>
        <a:bodyPr/>
        <a:lstStyle/>
        <a:p>
          <a:endParaRPr lang="en-US"/>
        </a:p>
      </dgm:t>
    </dgm:pt>
    <dgm:pt modelId="{1DCB2194-8C12-4EA1-A9BE-66EFEAA059F0}" type="pres">
      <dgm:prSet presAssocID="{707F723C-A902-4FAF-9858-4B5617E9E131}" presName="sp" presStyleCnt="0"/>
      <dgm:spPr/>
    </dgm:pt>
    <dgm:pt modelId="{966524E3-45F7-4871-A3D7-589DFF833018}" type="pres">
      <dgm:prSet presAssocID="{46BE0F88-A6D1-415F-983C-83610A48EC9F}" presName="arrowAndChildren" presStyleCnt="0"/>
      <dgm:spPr/>
    </dgm:pt>
    <dgm:pt modelId="{2737FE9B-A3FE-4648-B2B2-B438C9AB6162}" type="pres">
      <dgm:prSet presAssocID="{46BE0F88-A6D1-415F-983C-83610A48EC9F}" presName="parentTextArrow" presStyleLbl="node1" presStyleIdx="1" presStyleCnt="3"/>
      <dgm:spPr/>
      <dgm:t>
        <a:bodyPr/>
        <a:lstStyle/>
        <a:p>
          <a:endParaRPr lang="en-US"/>
        </a:p>
      </dgm:t>
    </dgm:pt>
    <dgm:pt modelId="{C0783EE4-36F0-4080-8320-2D8DB7155EF3}" type="pres">
      <dgm:prSet presAssocID="{CCE38626-1865-4246-A0A0-D242A0CAD88F}" presName="sp" presStyleCnt="0"/>
      <dgm:spPr/>
    </dgm:pt>
    <dgm:pt modelId="{FD2EA8B2-2E76-44E3-932C-A8DC94A9CA1C}" type="pres">
      <dgm:prSet presAssocID="{0EAABABD-FFA8-4951-972C-89249F91B331}" presName="arrowAndChildren" presStyleCnt="0"/>
      <dgm:spPr/>
    </dgm:pt>
    <dgm:pt modelId="{59A74DFE-97B3-4722-A9EC-41910C0931E5}" type="pres">
      <dgm:prSet presAssocID="{0EAABABD-FFA8-4951-972C-89249F91B331}" presName="parentTextArrow" presStyleLbl="node1" presStyleIdx="2" presStyleCnt="3"/>
      <dgm:spPr/>
      <dgm:t>
        <a:bodyPr/>
        <a:lstStyle/>
        <a:p>
          <a:endParaRPr lang="en-US"/>
        </a:p>
      </dgm:t>
    </dgm:pt>
  </dgm:ptLst>
  <dgm:cxnLst>
    <dgm:cxn modelId="{4A0A6F56-F640-42D0-AD55-D87CE9F73060}" type="presOf" srcId="{0EAABABD-FFA8-4951-972C-89249F91B331}" destId="{59A74DFE-97B3-4722-A9EC-41910C0931E5}" srcOrd="0" destOrd="0" presId="urn:microsoft.com/office/officeart/2005/8/layout/process4"/>
    <dgm:cxn modelId="{67C40D9A-EAE8-4631-80FD-CC5F7FB865BA}" type="presOf" srcId="{021FC4D7-1F30-41D7-A4B5-D9B1ADB8CEC2}" destId="{48691498-6EE4-4C1E-B041-66CB3F66461B}" srcOrd="0" destOrd="0" presId="urn:microsoft.com/office/officeart/2005/8/layout/process4"/>
    <dgm:cxn modelId="{1BF3660A-C5A8-45AD-A067-3EDA2F4AD67E}" type="presOf" srcId="{DDDFA2A4-A6FA-4AF1-AA0C-2B8E0F2FB47D}" destId="{ED05A826-3EA6-47BD-BDCB-539DF40B0498}" srcOrd="0" destOrd="0" presId="urn:microsoft.com/office/officeart/2005/8/layout/process4"/>
    <dgm:cxn modelId="{7D976F96-467F-4D6C-A535-4A9F11914748}" srcId="{73D81A3F-DC79-4DBA-9970-B0625426ADC5}" destId="{C53753B7-8A85-4FDC-A131-F239E640DE33}" srcOrd="2" destOrd="0" parTransId="{CA848201-89E9-4C60-925A-822A9C8B59DC}" sibTransId="{5647ED2B-2A6B-4A44-8BC9-330E8BE7129A}"/>
    <dgm:cxn modelId="{54DDAF3A-CCAD-4017-B008-1336EE7B067E}" type="presOf" srcId="{ABF8A39D-C2CF-493B-85CA-5A68F921E6E0}" destId="{2EEA8A72-BECD-4876-BE59-A3BB54EB0529}" srcOrd="0" destOrd="0" presId="urn:microsoft.com/office/officeart/2005/8/layout/process4"/>
    <dgm:cxn modelId="{98D0883C-9F39-4BF9-89A5-186FB32EDE80}" srcId="{73D81A3F-DC79-4DBA-9970-B0625426ADC5}" destId="{46BE0F88-A6D1-415F-983C-83610A48EC9F}" srcOrd="1" destOrd="0" parTransId="{59CE58A0-B167-4D4A-82B7-136B31773916}" sibTransId="{707F723C-A902-4FAF-9858-4B5617E9E131}"/>
    <dgm:cxn modelId="{0DCAB68B-D60D-40F9-860A-CABED0B97533}" srcId="{C53753B7-8A85-4FDC-A131-F239E640DE33}" destId="{DDDFA2A4-A6FA-4AF1-AA0C-2B8E0F2FB47D}" srcOrd="2" destOrd="0" parTransId="{29B4549F-9E14-4E8D-8F7D-DA143D5385B2}" sibTransId="{0F9CDD35-AEC5-468C-8A7E-A08261C542F8}"/>
    <dgm:cxn modelId="{549BEA37-D315-43AB-908E-8898113BF7C4}" srcId="{C53753B7-8A85-4FDC-A131-F239E640DE33}" destId="{021FC4D7-1F30-41D7-A4B5-D9B1ADB8CEC2}" srcOrd="1" destOrd="0" parTransId="{7CD298C3-A140-46BB-B65C-804BE123FAF2}" sibTransId="{E580855C-D1B9-491C-928D-08153D6D6459}"/>
    <dgm:cxn modelId="{733CABD5-0FEB-401F-94D7-D144C30F413F}" type="presOf" srcId="{73D81A3F-DC79-4DBA-9970-B0625426ADC5}" destId="{8FBEB9BC-FBAA-4829-BED5-47F03BD2BB88}" srcOrd="0" destOrd="0" presId="urn:microsoft.com/office/officeart/2005/8/layout/process4"/>
    <dgm:cxn modelId="{D8CB816F-21FF-4D41-8163-D555105E13A1}" srcId="{C53753B7-8A85-4FDC-A131-F239E640DE33}" destId="{47BA75E6-4F29-4225-8C3D-29CBC7CA81C9}" srcOrd="0" destOrd="0" parTransId="{325D6823-EC52-4B79-A544-16D047CFF2F3}" sibTransId="{DF639A7C-3DF3-438E-B80D-27C2CD5ED395}"/>
    <dgm:cxn modelId="{3BF135E5-10F2-4C7E-9E23-A3297511547D}" srcId="{73D81A3F-DC79-4DBA-9970-B0625426ADC5}" destId="{0EAABABD-FFA8-4951-972C-89249F91B331}" srcOrd="0" destOrd="0" parTransId="{CAF980F2-7E66-4ADE-ACDD-385D65E6A485}" sibTransId="{CCE38626-1865-4246-A0A0-D242A0CAD88F}"/>
    <dgm:cxn modelId="{F579A845-FB4F-46FB-9FAA-93B20B91A94F}" type="presOf" srcId="{C53753B7-8A85-4FDC-A131-F239E640DE33}" destId="{7D897984-30CA-414A-A697-A2C3A9DE5F8E}" srcOrd="1" destOrd="0" presId="urn:microsoft.com/office/officeart/2005/8/layout/process4"/>
    <dgm:cxn modelId="{0B01C570-1EBA-4303-BB97-76F91F9DD4DC}" srcId="{C53753B7-8A85-4FDC-A131-F239E640DE33}" destId="{ABF8A39D-C2CF-493B-85CA-5A68F921E6E0}" srcOrd="3" destOrd="0" parTransId="{C403A74A-AFA8-47C3-8890-3E69F58DC9B8}" sibTransId="{17F1DEF0-28C4-4924-B4C5-332CE7CFA547}"/>
    <dgm:cxn modelId="{B4509146-3E34-4383-8BBD-169C4A16FB85}" type="presOf" srcId="{C53753B7-8A85-4FDC-A131-F239E640DE33}" destId="{4827A969-E055-4A53-ADD9-0B6FD00F284B}" srcOrd="0" destOrd="0" presId="urn:microsoft.com/office/officeart/2005/8/layout/process4"/>
    <dgm:cxn modelId="{B4649933-96CC-4C6E-B0ED-4BE44043993A}" type="presOf" srcId="{C2545BC9-4222-4980-B44C-06E140532525}" destId="{0F8CD310-D438-4170-9221-7BFFAC314D60}" srcOrd="0" destOrd="0" presId="urn:microsoft.com/office/officeart/2005/8/layout/process4"/>
    <dgm:cxn modelId="{03A5DAE2-C5B4-4488-ADB1-487339DC97E4}" type="presOf" srcId="{46BE0F88-A6D1-415F-983C-83610A48EC9F}" destId="{2737FE9B-A3FE-4648-B2B2-B438C9AB6162}" srcOrd="0" destOrd="0" presId="urn:microsoft.com/office/officeart/2005/8/layout/process4"/>
    <dgm:cxn modelId="{DC42F8E1-1EC1-47CE-8AC1-360C7E9E373C}" type="presOf" srcId="{47BA75E6-4F29-4225-8C3D-29CBC7CA81C9}" destId="{5599E624-0044-40D9-9CA5-C8340FC61A26}" srcOrd="0" destOrd="0" presId="urn:microsoft.com/office/officeart/2005/8/layout/process4"/>
    <dgm:cxn modelId="{DAF208E6-30DD-425A-AE85-ED486EB42594}" srcId="{C53753B7-8A85-4FDC-A131-F239E640DE33}" destId="{C2545BC9-4222-4980-B44C-06E140532525}" srcOrd="4" destOrd="0" parTransId="{445472A6-344A-4E94-93AF-240CA891B104}" sibTransId="{0C08C221-AF24-4888-8254-B037EF4F447F}"/>
    <dgm:cxn modelId="{313AE02B-D0E9-479D-9280-6675EFD7FCC5}" type="presParOf" srcId="{8FBEB9BC-FBAA-4829-BED5-47F03BD2BB88}" destId="{7DFC1E57-A87A-4FF2-A722-A495444F4ED3}" srcOrd="0" destOrd="0" presId="urn:microsoft.com/office/officeart/2005/8/layout/process4"/>
    <dgm:cxn modelId="{9C5CB10E-658C-4205-94C3-F71035F71489}" type="presParOf" srcId="{7DFC1E57-A87A-4FF2-A722-A495444F4ED3}" destId="{4827A969-E055-4A53-ADD9-0B6FD00F284B}" srcOrd="0" destOrd="0" presId="urn:microsoft.com/office/officeart/2005/8/layout/process4"/>
    <dgm:cxn modelId="{51BBAF73-07CA-4618-B199-1C8FAB8650FB}" type="presParOf" srcId="{7DFC1E57-A87A-4FF2-A722-A495444F4ED3}" destId="{7D897984-30CA-414A-A697-A2C3A9DE5F8E}" srcOrd="1" destOrd="0" presId="urn:microsoft.com/office/officeart/2005/8/layout/process4"/>
    <dgm:cxn modelId="{BE2D547E-CA69-4FEF-90BF-02E4C654BC51}" type="presParOf" srcId="{7DFC1E57-A87A-4FF2-A722-A495444F4ED3}" destId="{9FB7279B-EE79-4075-80FA-1181CCBB676E}" srcOrd="2" destOrd="0" presId="urn:microsoft.com/office/officeart/2005/8/layout/process4"/>
    <dgm:cxn modelId="{17AE08B3-2A91-47A1-A74A-50E163806A94}" type="presParOf" srcId="{9FB7279B-EE79-4075-80FA-1181CCBB676E}" destId="{5599E624-0044-40D9-9CA5-C8340FC61A26}" srcOrd="0" destOrd="0" presId="urn:microsoft.com/office/officeart/2005/8/layout/process4"/>
    <dgm:cxn modelId="{FFC907A7-A9A1-4BC8-93B5-6D7A5F16CC66}" type="presParOf" srcId="{9FB7279B-EE79-4075-80FA-1181CCBB676E}" destId="{48691498-6EE4-4C1E-B041-66CB3F66461B}" srcOrd="1" destOrd="0" presId="urn:microsoft.com/office/officeart/2005/8/layout/process4"/>
    <dgm:cxn modelId="{19780B8F-7635-47EE-ADEA-0CD9518C5D46}" type="presParOf" srcId="{9FB7279B-EE79-4075-80FA-1181CCBB676E}" destId="{ED05A826-3EA6-47BD-BDCB-539DF40B0498}" srcOrd="2" destOrd="0" presId="urn:microsoft.com/office/officeart/2005/8/layout/process4"/>
    <dgm:cxn modelId="{07E81822-F980-4F98-ACCB-9150CF8EF1AC}" type="presParOf" srcId="{9FB7279B-EE79-4075-80FA-1181CCBB676E}" destId="{2EEA8A72-BECD-4876-BE59-A3BB54EB0529}" srcOrd="3" destOrd="0" presId="urn:microsoft.com/office/officeart/2005/8/layout/process4"/>
    <dgm:cxn modelId="{B864BEB2-B45B-4236-B045-11CE51BEE86B}" type="presParOf" srcId="{9FB7279B-EE79-4075-80FA-1181CCBB676E}" destId="{0F8CD310-D438-4170-9221-7BFFAC314D60}" srcOrd="4" destOrd="0" presId="urn:microsoft.com/office/officeart/2005/8/layout/process4"/>
    <dgm:cxn modelId="{A3D42039-FF6A-476F-A520-DE020A35E8CF}" type="presParOf" srcId="{8FBEB9BC-FBAA-4829-BED5-47F03BD2BB88}" destId="{1DCB2194-8C12-4EA1-A9BE-66EFEAA059F0}" srcOrd="1" destOrd="0" presId="urn:microsoft.com/office/officeart/2005/8/layout/process4"/>
    <dgm:cxn modelId="{2E2A43BB-87A3-4443-8C63-7428CE4974DB}" type="presParOf" srcId="{8FBEB9BC-FBAA-4829-BED5-47F03BD2BB88}" destId="{966524E3-45F7-4871-A3D7-589DFF833018}" srcOrd="2" destOrd="0" presId="urn:microsoft.com/office/officeart/2005/8/layout/process4"/>
    <dgm:cxn modelId="{9A635BC6-D36F-44D2-862F-97C6C5C84CFE}" type="presParOf" srcId="{966524E3-45F7-4871-A3D7-589DFF833018}" destId="{2737FE9B-A3FE-4648-B2B2-B438C9AB6162}" srcOrd="0" destOrd="0" presId="urn:microsoft.com/office/officeart/2005/8/layout/process4"/>
    <dgm:cxn modelId="{0FBF3898-4A45-4480-A758-CE018FB0E970}" type="presParOf" srcId="{8FBEB9BC-FBAA-4829-BED5-47F03BD2BB88}" destId="{C0783EE4-36F0-4080-8320-2D8DB7155EF3}" srcOrd="3" destOrd="0" presId="urn:microsoft.com/office/officeart/2005/8/layout/process4"/>
    <dgm:cxn modelId="{A2D9F388-E36E-42B9-8895-610688828F0C}" type="presParOf" srcId="{8FBEB9BC-FBAA-4829-BED5-47F03BD2BB88}" destId="{FD2EA8B2-2E76-44E3-932C-A8DC94A9CA1C}" srcOrd="4" destOrd="0" presId="urn:microsoft.com/office/officeart/2005/8/layout/process4"/>
    <dgm:cxn modelId="{6978254E-44C5-4A19-B5E5-24083822DE61}" type="presParOf" srcId="{FD2EA8B2-2E76-44E3-932C-A8DC94A9CA1C}" destId="{59A74DFE-97B3-4722-A9EC-41910C0931E5}"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CB95C8-518C-4AFC-AE78-D433787D4C22}" type="doc">
      <dgm:prSet loTypeId="urn:microsoft.com/office/officeart/2018/2/layout/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986E4C7F-ED19-4DC2-9D88-D3C69CE903DB}">
      <dgm:prSet/>
      <dgm:spPr/>
      <dgm:t>
        <a:bodyPr/>
        <a:lstStyle/>
        <a:p>
          <a:pPr algn="ctr">
            <a:lnSpc>
              <a:spcPct val="100000"/>
            </a:lnSpc>
            <a:defRPr b="1"/>
          </a:pPr>
          <a:r>
            <a:rPr lang="en-US"/>
            <a:t>Slower and louder is not the answer</a:t>
          </a:r>
        </a:p>
      </dgm:t>
    </dgm:pt>
    <dgm:pt modelId="{4A76AEFB-404D-459D-9950-73EDCD3DF2DD}" type="parTrans" cxnId="{AF28566D-80DD-42D6-A890-1036E1A2745E}">
      <dgm:prSet/>
      <dgm:spPr/>
      <dgm:t>
        <a:bodyPr/>
        <a:lstStyle/>
        <a:p>
          <a:endParaRPr lang="en-US"/>
        </a:p>
      </dgm:t>
    </dgm:pt>
    <dgm:pt modelId="{EA71E554-85E0-4C15-A25C-8F1BE6EAF794}" type="sibTrans" cxnId="{AF28566D-80DD-42D6-A890-1036E1A2745E}">
      <dgm:prSet/>
      <dgm:spPr/>
      <dgm:t>
        <a:bodyPr/>
        <a:lstStyle/>
        <a:p>
          <a:endParaRPr lang="en-US"/>
        </a:p>
      </dgm:t>
    </dgm:pt>
    <dgm:pt modelId="{71EBF9FA-5061-436B-8D2C-B4F72081D8F8}">
      <dgm:prSet/>
      <dgm:spPr/>
      <dgm:t>
        <a:bodyPr/>
        <a:lstStyle/>
        <a:p>
          <a:pPr algn="ctr">
            <a:lnSpc>
              <a:spcPct val="100000"/>
            </a:lnSpc>
            <a:defRPr b="1"/>
          </a:pPr>
          <a:r>
            <a:rPr lang="en-US"/>
            <a:t>Avoid jargon</a:t>
          </a:r>
        </a:p>
      </dgm:t>
    </dgm:pt>
    <dgm:pt modelId="{BAFC903F-3FCA-4157-88B3-AA0F36FF04E9}" type="parTrans" cxnId="{2DCC4AFC-1FDB-4973-96BE-03CFDF5DFDB8}">
      <dgm:prSet/>
      <dgm:spPr/>
      <dgm:t>
        <a:bodyPr/>
        <a:lstStyle/>
        <a:p>
          <a:endParaRPr lang="en-US"/>
        </a:p>
      </dgm:t>
    </dgm:pt>
    <dgm:pt modelId="{1EB8015A-9B7A-40EA-96ED-EEB7DF0DBAC1}" type="sibTrans" cxnId="{2DCC4AFC-1FDB-4973-96BE-03CFDF5DFDB8}">
      <dgm:prSet/>
      <dgm:spPr/>
      <dgm:t>
        <a:bodyPr/>
        <a:lstStyle/>
        <a:p>
          <a:endParaRPr lang="en-US"/>
        </a:p>
      </dgm:t>
    </dgm:pt>
    <dgm:pt modelId="{13D21997-5A27-412B-8BE4-F8E79D203981}">
      <dgm:prSet/>
      <dgm:spPr/>
      <dgm:t>
        <a:bodyPr/>
        <a:lstStyle/>
        <a:p>
          <a:pPr algn="ctr">
            <a:lnSpc>
              <a:spcPct val="100000"/>
            </a:lnSpc>
          </a:pPr>
          <a:r>
            <a:rPr lang="en-US"/>
            <a:t>Bridging statements if you are compelled</a:t>
          </a:r>
        </a:p>
      </dgm:t>
    </dgm:pt>
    <dgm:pt modelId="{460B56DA-82F3-465E-8305-20D197B76393}" type="parTrans" cxnId="{18AA99AC-4ABE-4AC1-B598-8779F1008277}">
      <dgm:prSet/>
      <dgm:spPr/>
      <dgm:t>
        <a:bodyPr/>
        <a:lstStyle/>
        <a:p>
          <a:endParaRPr lang="en-US"/>
        </a:p>
      </dgm:t>
    </dgm:pt>
    <dgm:pt modelId="{3009BA52-656A-4438-8A1E-8812C6C86A24}" type="sibTrans" cxnId="{18AA99AC-4ABE-4AC1-B598-8779F1008277}">
      <dgm:prSet/>
      <dgm:spPr/>
      <dgm:t>
        <a:bodyPr/>
        <a:lstStyle/>
        <a:p>
          <a:endParaRPr lang="en-US"/>
        </a:p>
      </dgm:t>
    </dgm:pt>
    <dgm:pt modelId="{6AFCDA4F-EC07-4822-8DEA-ED142B7D5F47}">
      <dgm:prSet/>
      <dgm:spPr/>
      <dgm:t>
        <a:bodyPr/>
        <a:lstStyle/>
        <a:p>
          <a:pPr algn="ctr">
            <a:lnSpc>
              <a:spcPct val="100000"/>
            </a:lnSpc>
            <a:defRPr b="1"/>
          </a:pPr>
          <a:r>
            <a:rPr lang="en-US">
              <a:latin typeface="Arial" panose="020B0604020202020204"/>
            </a:rPr>
            <a:t>Consider</a:t>
          </a:r>
          <a:r>
            <a:rPr lang="en-US"/>
            <a:t> developmental level</a:t>
          </a:r>
        </a:p>
      </dgm:t>
    </dgm:pt>
    <dgm:pt modelId="{15201278-62F2-433E-9E5C-9E3A9F9EC4DE}" type="parTrans" cxnId="{EBAF506C-720C-44BF-A124-1FA5E05EAA23}">
      <dgm:prSet/>
      <dgm:spPr/>
      <dgm:t>
        <a:bodyPr/>
        <a:lstStyle/>
        <a:p>
          <a:endParaRPr lang="en-US"/>
        </a:p>
      </dgm:t>
    </dgm:pt>
    <dgm:pt modelId="{65CF42C1-7F25-4CBE-8C92-F8D250AFC225}" type="sibTrans" cxnId="{EBAF506C-720C-44BF-A124-1FA5E05EAA23}">
      <dgm:prSet/>
      <dgm:spPr/>
      <dgm:t>
        <a:bodyPr/>
        <a:lstStyle/>
        <a:p>
          <a:endParaRPr lang="en-US"/>
        </a:p>
      </dgm:t>
    </dgm:pt>
    <dgm:pt modelId="{0862308E-70B7-4DA2-A07B-D120B65DFF84}">
      <dgm:prSet/>
      <dgm:spPr/>
      <dgm:t>
        <a:bodyPr/>
        <a:lstStyle/>
        <a:p>
          <a:pPr algn="ctr">
            <a:lnSpc>
              <a:spcPct val="100000"/>
            </a:lnSpc>
          </a:pPr>
          <a:r>
            <a:rPr lang="en-US"/>
            <a:t>Working with children</a:t>
          </a:r>
        </a:p>
      </dgm:t>
    </dgm:pt>
    <dgm:pt modelId="{C09D9A16-44DF-4BC9-8968-429A4A7159A6}" type="parTrans" cxnId="{52D42889-B8AD-407A-B0E2-4317FB032D73}">
      <dgm:prSet/>
      <dgm:spPr/>
      <dgm:t>
        <a:bodyPr/>
        <a:lstStyle/>
        <a:p>
          <a:endParaRPr lang="en-US"/>
        </a:p>
      </dgm:t>
    </dgm:pt>
    <dgm:pt modelId="{684CC7A4-9756-4CF9-96A0-E1F01BE636B8}" type="sibTrans" cxnId="{52D42889-B8AD-407A-B0E2-4317FB032D73}">
      <dgm:prSet/>
      <dgm:spPr/>
      <dgm:t>
        <a:bodyPr/>
        <a:lstStyle/>
        <a:p>
          <a:endParaRPr lang="en-US"/>
        </a:p>
      </dgm:t>
    </dgm:pt>
    <dgm:pt modelId="{5F68BD31-72C7-45ED-806B-01945F65571D}">
      <dgm:prSet/>
      <dgm:spPr/>
      <dgm:t>
        <a:bodyPr/>
        <a:lstStyle/>
        <a:p>
          <a:pPr algn="ctr">
            <a:lnSpc>
              <a:spcPct val="100000"/>
            </a:lnSpc>
            <a:defRPr b="1"/>
          </a:pPr>
          <a:r>
            <a:rPr lang="en-US"/>
            <a:t>Respectfully confirm understanding</a:t>
          </a:r>
        </a:p>
      </dgm:t>
    </dgm:pt>
    <dgm:pt modelId="{1CEBD2FD-AEE3-4047-A03E-E3ECF1E20A9B}" type="parTrans" cxnId="{E0E083A4-D82D-4D45-A55C-A8D4B46DA9B0}">
      <dgm:prSet/>
      <dgm:spPr/>
      <dgm:t>
        <a:bodyPr/>
        <a:lstStyle/>
        <a:p>
          <a:endParaRPr lang="en-US"/>
        </a:p>
      </dgm:t>
    </dgm:pt>
    <dgm:pt modelId="{CD5018E0-2FDF-4B2B-90B7-F382BAB0A3D1}" type="sibTrans" cxnId="{E0E083A4-D82D-4D45-A55C-A8D4B46DA9B0}">
      <dgm:prSet/>
      <dgm:spPr/>
      <dgm:t>
        <a:bodyPr/>
        <a:lstStyle/>
        <a:p>
          <a:endParaRPr lang="en-US"/>
        </a:p>
      </dgm:t>
    </dgm:pt>
    <dgm:pt modelId="{30FBEB78-8DB2-4D48-803F-59DE1270E4E5}">
      <dgm:prSet/>
      <dgm:spPr/>
      <dgm:t>
        <a:bodyPr/>
        <a:lstStyle/>
        <a:p>
          <a:pPr algn="ctr">
            <a:lnSpc>
              <a:spcPct val="100000"/>
            </a:lnSpc>
          </a:pPr>
          <a:r>
            <a:rPr lang="en-US"/>
            <a:t>More in the intervention section</a:t>
          </a:r>
        </a:p>
      </dgm:t>
    </dgm:pt>
    <dgm:pt modelId="{D98E51FB-01F5-431D-BF11-47F42730A734}" type="parTrans" cxnId="{4706E549-75CB-4A3C-8EC0-5C464675DB5C}">
      <dgm:prSet/>
      <dgm:spPr/>
      <dgm:t>
        <a:bodyPr/>
        <a:lstStyle/>
        <a:p>
          <a:endParaRPr lang="en-US"/>
        </a:p>
      </dgm:t>
    </dgm:pt>
    <dgm:pt modelId="{660730B7-557F-405D-A1B3-AE11F84B7576}" type="sibTrans" cxnId="{4706E549-75CB-4A3C-8EC0-5C464675DB5C}">
      <dgm:prSet/>
      <dgm:spPr/>
      <dgm:t>
        <a:bodyPr/>
        <a:lstStyle/>
        <a:p>
          <a:endParaRPr lang="en-US"/>
        </a:p>
      </dgm:t>
    </dgm:pt>
    <dgm:pt modelId="{0C4A449A-921E-4605-BAE2-DC8C2B878681}" type="pres">
      <dgm:prSet presAssocID="{4BCB95C8-518C-4AFC-AE78-D433787D4C22}" presName="root" presStyleCnt="0">
        <dgm:presLayoutVars>
          <dgm:dir/>
          <dgm:resizeHandles val="exact"/>
        </dgm:presLayoutVars>
      </dgm:prSet>
      <dgm:spPr/>
      <dgm:t>
        <a:bodyPr/>
        <a:lstStyle/>
        <a:p>
          <a:endParaRPr lang="en-US"/>
        </a:p>
      </dgm:t>
    </dgm:pt>
    <dgm:pt modelId="{D5C65119-4504-43CD-95A3-BE772EAB2BB7}" type="pres">
      <dgm:prSet presAssocID="{986E4C7F-ED19-4DC2-9D88-D3C69CE903DB}" presName="compNode" presStyleCnt="0"/>
      <dgm:spPr/>
    </dgm:pt>
    <dgm:pt modelId="{9BAA0550-40D0-44A1-8A7F-E7F0B54E7795}" type="pres">
      <dgm:prSet presAssocID="{986E4C7F-ED19-4DC2-9D88-D3C69CE903DB}" presName="iconRect" presStyleLbl="node1" presStyleIdx="0" presStyleCnt="4"/>
      <dgm:spPr>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ute Speaker"/>
        </a:ext>
      </dgm:extLst>
    </dgm:pt>
    <dgm:pt modelId="{508B2374-00C1-4E2F-AD89-9B742E608814}" type="pres">
      <dgm:prSet presAssocID="{986E4C7F-ED19-4DC2-9D88-D3C69CE903DB}" presName="iconSpace" presStyleCnt="0"/>
      <dgm:spPr/>
    </dgm:pt>
    <dgm:pt modelId="{7FA4F4EA-A76E-4DF9-9C1E-3309747076C5}" type="pres">
      <dgm:prSet presAssocID="{986E4C7F-ED19-4DC2-9D88-D3C69CE903DB}" presName="parTx" presStyleLbl="revTx" presStyleIdx="0" presStyleCnt="8">
        <dgm:presLayoutVars>
          <dgm:chMax val="0"/>
          <dgm:chPref val="0"/>
        </dgm:presLayoutVars>
      </dgm:prSet>
      <dgm:spPr/>
      <dgm:t>
        <a:bodyPr/>
        <a:lstStyle/>
        <a:p>
          <a:endParaRPr lang="en-US"/>
        </a:p>
      </dgm:t>
    </dgm:pt>
    <dgm:pt modelId="{8F4D32DE-E3E1-4152-99E5-985027BCE8B0}" type="pres">
      <dgm:prSet presAssocID="{986E4C7F-ED19-4DC2-9D88-D3C69CE903DB}" presName="txSpace" presStyleCnt="0"/>
      <dgm:spPr/>
    </dgm:pt>
    <dgm:pt modelId="{142166F7-4D1C-4AD1-B50D-D8B2BBECC22A}" type="pres">
      <dgm:prSet presAssocID="{986E4C7F-ED19-4DC2-9D88-D3C69CE903DB}" presName="desTx" presStyleLbl="revTx" presStyleIdx="1" presStyleCnt="8">
        <dgm:presLayoutVars/>
      </dgm:prSet>
      <dgm:spPr/>
    </dgm:pt>
    <dgm:pt modelId="{8AC1EF59-2B34-452B-8C5C-60BBC5246AAB}" type="pres">
      <dgm:prSet presAssocID="{EA71E554-85E0-4C15-A25C-8F1BE6EAF794}" presName="sibTrans" presStyleCnt="0"/>
      <dgm:spPr/>
    </dgm:pt>
    <dgm:pt modelId="{C9B16637-F3F5-4530-9E8E-3DD72DFB7016}" type="pres">
      <dgm:prSet presAssocID="{71EBF9FA-5061-436B-8D2C-B4F72081D8F8}" presName="compNode" presStyleCnt="0"/>
      <dgm:spPr/>
    </dgm:pt>
    <dgm:pt modelId="{030A0F18-B5AD-4877-8BDF-051F18CE5E39}" type="pres">
      <dgm:prSet presAssocID="{71EBF9FA-5061-436B-8D2C-B4F72081D8F8}" presName="iconRect" presStyleLbl="node1" presStyleIdx="1" presStyleCnt="4"/>
      <dgm:spPr>
        <a:blipFill>
          <a:blip xmlns:r="http://schemas.openxmlformats.org/officeDocument/2006/relationships" r:embed="rId3">
            <a:duotone>
              <a:schemeClr val="accent2">
                <a:hueOff val="-485121"/>
                <a:satOff val="-27976"/>
                <a:lumOff val="2876"/>
                <a:alphaOff val="0"/>
                <a:shade val="20000"/>
                <a:satMod val="200000"/>
              </a:schemeClr>
              <a:schemeClr val="accent2">
                <a:hueOff val="-485121"/>
                <a:satOff val="-27976"/>
                <a:lumOff val="2876"/>
                <a:alphaOff val="0"/>
                <a:tint val="12000"/>
                <a:satMod val="190000"/>
              </a:schemeClr>
            </a:duotone>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FCCCEB3F-3D91-4847-A0BC-DF7E2B50948E}" type="pres">
      <dgm:prSet presAssocID="{71EBF9FA-5061-436B-8D2C-B4F72081D8F8}" presName="iconSpace" presStyleCnt="0"/>
      <dgm:spPr/>
    </dgm:pt>
    <dgm:pt modelId="{4F611949-39AA-4D97-AD07-67D97DF6BD1B}" type="pres">
      <dgm:prSet presAssocID="{71EBF9FA-5061-436B-8D2C-B4F72081D8F8}" presName="parTx" presStyleLbl="revTx" presStyleIdx="2" presStyleCnt="8">
        <dgm:presLayoutVars>
          <dgm:chMax val="0"/>
          <dgm:chPref val="0"/>
        </dgm:presLayoutVars>
      </dgm:prSet>
      <dgm:spPr/>
      <dgm:t>
        <a:bodyPr/>
        <a:lstStyle/>
        <a:p>
          <a:endParaRPr lang="en-US"/>
        </a:p>
      </dgm:t>
    </dgm:pt>
    <dgm:pt modelId="{FE11ADC7-556B-4470-931F-4E3245751158}" type="pres">
      <dgm:prSet presAssocID="{71EBF9FA-5061-436B-8D2C-B4F72081D8F8}" presName="txSpace" presStyleCnt="0"/>
      <dgm:spPr/>
    </dgm:pt>
    <dgm:pt modelId="{55CDE492-ADD9-4CD4-B8CD-3976ACDF085B}" type="pres">
      <dgm:prSet presAssocID="{71EBF9FA-5061-436B-8D2C-B4F72081D8F8}" presName="desTx" presStyleLbl="revTx" presStyleIdx="3" presStyleCnt="8" custLinFactY="-9023" custLinFactNeighborY="-100000">
        <dgm:presLayoutVars/>
      </dgm:prSet>
      <dgm:spPr/>
      <dgm:t>
        <a:bodyPr/>
        <a:lstStyle/>
        <a:p>
          <a:endParaRPr lang="en-US"/>
        </a:p>
      </dgm:t>
    </dgm:pt>
    <dgm:pt modelId="{ED12894E-D7FF-462E-8637-9E53EBBFED4E}" type="pres">
      <dgm:prSet presAssocID="{1EB8015A-9B7A-40EA-96ED-EEB7DF0DBAC1}" presName="sibTrans" presStyleCnt="0"/>
      <dgm:spPr/>
    </dgm:pt>
    <dgm:pt modelId="{CFD532E4-A1F3-4579-84BF-E5E0118C4371}" type="pres">
      <dgm:prSet presAssocID="{6AFCDA4F-EC07-4822-8DEA-ED142B7D5F47}" presName="compNode" presStyleCnt="0"/>
      <dgm:spPr/>
    </dgm:pt>
    <dgm:pt modelId="{164F3898-7CCE-4094-B201-937C599541B3}" type="pres">
      <dgm:prSet presAssocID="{6AFCDA4F-EC07-4822-8DEA-ED142B7D5F47}" presName="iconRect" presStyleLbl="node1" presStyleIdx="2" presStyleCnt="4"/>
      <dgm:spPr>
        <a:blipFill>
          <a:blip xmlns:r="http://schemas.openxmlformats.org/officeDocument/2006/relationships" r:embed="rId5">
            <a:duotone>
              <a:schemeClr val="accent2">
                <a:hueOff val="-970242"/>
                <a:satOff val="-55952"/>
                <a:lumOff val="5752"/>
                <a:alphaOff val="0"/>
                <a:shade val="20000"/>
                <a:satMod val="200000"/>
              </a:schemeClr>
              <a:schemeClr val="accent2">
                <a:hueOff val="-970242"/>
                <a:satOff val="-55952"/>
                <a:lumOff val="5752"/>
                <a:alphaOff val="0"/>
                <a:tint val="12000"/>
                <a:satMod val="190000"/>
              </a:schemeClr>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ildren"/>
        </a:ext>
      </dgm:extLst>
    </dgm:pt>
    <dgm:pt modelId="{B85D7614-ADEC-467E-B587-268E177144D8}" type="pres">
      <dgm:prSet presAssocID="{6AFCDA4F-EC07-4822-8DEA-ED142B7D5F47}" presName="iconSpace" presStyleCnt="0"/>
      <dgm:spPr/>
    </dgm:pt>
    <dgm:pt modelId="{813F999C-85A6-458F-AF7D-A9B6D2327D39}" type="pres">
      <dgm:prSet presAssocID="{6AFCDA4F-EC07-4822-8DEA-ED142B7D5F47}" presName="parTx" presStyleLbl="revTx" presStyleIdx="4" presStyleCnt="8">
        <dgm:presLayoutVars>
          <dgm:chMax val="0"/>
          <dgm:chPref val="0"/>
        </dgm:presLayoutVars>
      </dgm:prSet>
      <dgm:spPr/>
      <dgm:t>
        <a:bodyPr/>
        <a:lstStyle/>
        <a:p>
          <a:endParaRPr lang="en-US"/>
        </a:p>
      </dgm:t>
    </dgm:pt>
    <dgm:pt modelId="{DB52A8BF-FEF9-410D-8897-6C5978D05553}" type="pres">
      <dgm:prSet presAssocID="{6AFCDA4F-EC07-4822-8DEA-ED142B7D5F47}" presName="txSpace" presStyleCnt="0"/>
      <dgm:spPr/>
    </dgm:pt>
    <dgm:pt modelId="{7243C8C3-5CA5-4BAD-AAAA-B80E0F4BC6C8}" type="pres">
      <dgm:prSet presAssocID="{6AFCDA4F-EC07-4822-8DEA-ED142B7D5F47}" presName="desTx" presStyleLbl="revTx" presStyleIdx="5" presStyleCnt="8">
        <dgm:presLayoutVars/>
      </dgm:prSet>
      <dgm:spPr/>
      <dgm:t>
        <a:bodyPr/>
        <a:lstStyle/>
        <a:p>
          <a:endParaRPr lang="en-US"/>
        </a:p>
      </dgm:t>
    </dgm:pt>
    <dgm:pt modelId="{4A54DBD7-7221-4FD3-92EF-ABA292527462}" type="pres">
      <dgm:prSet presAssocID="{65CF42C1-7F25-4CBE-8C92-F8D250AFC225}" presName="sibTrans" presStyleCnt="0"/>
      <dgm:spPr/>
    </dgm:pt>
    <dgm:pt modelId="{35E04F8E-A659-4639-BDD2-50495B57B74F}" type="pres">
      <dgm:prSet presAssocID="{5F68BD31-72C7-45ED-806B-01945F65571D}" presName="compNode" presStyleCnt="0"/>
      <dgm:spPr/>
    </dgm:pt>
    <dgm:pt modelId="{72404F96-4B2B-4063-988E-FA14FF722089}" type="pres">
      <dgm:prSet presAssocID="{5F68BD31-72C7-45ED-806B-01945F65571D}" presName="iconRect" presStyleLbl="node1" presStyleIdx="3" presStyleCnt="4"/>
      <dgm:spPr>
        <a:blipFill>
          <a:blip xmlns:r="http://schemas.openxmlformats.org/officeDocument/2006/relationships" r:embed="rId7">
            <a:duotone>
              <a:schemeClr val="accent2">
                <a:hueOff val="-1455363"/>
                <a:satOff val="-83928"/>
                <a:lumOff val="8628"/>
                <a:alphaOff val="0"/>
                <a:shade val="20000"/>
                <a:satMod val="200000"/>
              </a:schemeClr>
              <a:schemeClr val="accent2">
                <a:hueOff val="-1455363"/>
                <a:satOff val="-83928"/>
                <a:lumOff val="8628"/>
                <a:alphaOff val="0"/>
                <a:tint val="12000"/>
                <a:satMod val="190000"/>
              </a:schemeClr>
            </a:duotone>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B6C77B4A-8365-4D66-9791-5114D10BD2B7}" type="pres">
      <dgm:prSet presAssocID="{5F68BD31-72C7-45ED-806B-01945F65571D}" presName="iconSpace" presStyleCnt="0"/>
      <dgm:spPr/>
    </dgm:pt>
    <dgm:pt modelId="{1ED7D483-1ACE-4BB0-AE85-F899F7CCD78B}" type="pres">
      <dgm:prSet presAssocID="{5F68BD31-72C7-45ED-806B-01945F65571D}" presName="parTx" presStyleLbl="revTx" presStyleIdx="6" presStyleCnt="8">
        <dgm:presLayoutVars>
          <dgm:chMax val="0"/>
          <dgm:chPref val="0"/>
        </dgm:presLayoutVars>
      </dgm:prSet>
      <dgm:spPr/>
      <dgm:t>
        <a:bodyPr/>
        <a:lstStyle/>
        <a:p>
          <a:endParaRPr lang="en-US"/>
        </a:p>
      </dgm:t>
    </dgm:pt>
    <dgm:pt modelId="{EB7EE4D2-6DF4-48AE-B762-9954A3AD1899}" type="pres">
      <dgm:prSet presAssocID="{5F68BD31-72C7-45ED-806B-01945F65571D}" presName="txSpace" presStyleCnt="0"/>
      <dgm:spPr/>
    </dgm:pt>
    <dgm:pt modelId="{7B890CA4-AFA6-4EFB-A086-79C1EE463062}" type="pres">
      <dgm:prSet presAssocID="{5F68BD31-72C7-45ED-806B-01945F65571D}" presName="desTx" presStyleLbl="revTx" presStyleIdx="7" presStyleCnt="8">
        <dgm:presLayoutVars/>
      </dgm:prSet>
      <dgm:spPr/>
      <dgm:t>
        <a:bodyPr/>
        <a:lstStyle/>
        <a:p>
          <a:endParaRPr lang="en-US"/>
        </a:p>
      </dgm:t>
    </dgm:pt>
  </dgm:ptLst>
  <dgm:cxnLst>
    <dgm:cxn modelId="{2DCC4AFC-1FDB-4973-96BE-03CFDF5DFDB8}" srcId="{4BCB95C8-518C-4AFC-AE78-D433787D4C22}" destId="{71EBF9FA-5061-436B-8D2C-B4F72081D8F8}" srcOrd="1" destOrd="0" parTransId="{BAFC903F-3FCA-4157-88B3-AA0F36FF04E9}" sibTransId="{1EB8015A-9B7A-40EA-96ED-EEB7DF0DBAC1}"/>
    <dgm:cxn modelId="{3357DD4F-1E92-4C5E-95B7-9A4F4D8DA2C9}" type="presOf" srcId="{13D21997-5A27-412B-8BE4-F8E79D203981}" destId="{55CDE492-ADD9-4CD4-B8CD-3976ACDF085B}" srcOrd="0" destOrd="0" presId="urn:microsoft.com/office/officeart/2018/2/layout/IconLabelDescriptionList"/>
    <dgm:cxn modelId="{18AA99AC-4ABE-4AC1-B598-8779F1008277}" srcId="{71EBF9FA-5061-436B-8D2C-B4F72081D8F8}" destId="{13D21997-5A27-412B-8BE4-F8E79D203981}" srcOrd="0" destOrd="0" parTransId="{460B56DA-82F3-465E-8305-20D197B76393}" sibTransId="{3009BA52-656A-4438-8A1E-8812C6C86A24}"/>
    <dgm:cxn modelId="{1C303AF7-8EC4-488E-A9E2-14E0F287BCB4}" type="presOf" srcId="{986E4C7F-ED19-4DC2-9D88-D3C69CE903DB}" destId="{7FA4F4EA-A76E-4DF9-9C1E-3309747076C5}" srcOrd="0" destOrd="0" presId="urn:microsoft.com/office/officeart/2018/2/layout/IconLabelDescriptionList"/>
    <dgm:cxn modelId="{88805D58-232D-46E8-A25E-6165F0633A1E}" type="presOf" srcId="{5F68BD31-72C7-45ED-806B-01945F65571D}" destId="{1ED7D483-1ACE-4BB0-AE85-F899F7CCD78B}" srcOrd="0" destOrd="0" presId="urn:microsoft.com/office/officeart/2018/2/layout/IconLabelDescriptionList"/>
    <dgm:cxn modelId="{EBAF506C-720C-44BF-A124-1FA5E05EAA23}" srcId="{4BCB95C8-518C-4AFC-AE78-D433787D4C22}" destId="{6AFCDA4F-EC07-4822-8DEA-ED142B7D5F47}" srcOrd="2" destOrd="0" parTransId="{15201278-62F2-433E-9E5C-9E3A9F9EC4DE}" sibTransId="{65CF42C1-7F25-4CBE-8C92-F8D250AFC225}"/>
    <dgm:cxn modelId="{4706E549-75CB-4A3C-8EC0-5C464675DB5C}" srcId="{5F68BD31-72C7-45ED-806B-01945F65571D}" destId="{30FBEB78-8DB2-4D48-803F-59DE1270E4E5}" srcOrd="0" destOrd="0" parTransId="{D98E51FB-01F5-431D-BF11-47F42730A734}" sibTransId="{660730B7-557F-405D-A1B3-AE11F84B7576}"/>
    <dgm:cxn modelId="{5F90AEFD-CB9A-434A-816A-59DA2F17B5A1}" type="presOf" srcId="{6AFCDA4F-EC07-4822-8DEA-ED142B7D5F47}" destId="{813F999C-85A6-458F-AF7D-A9B6D2327D39}" srcOrd="0" destOrd="0" presId="urn:microsoft.com/office/officeart/2018/2/layout/IconLabelDescriptionList"/>
    <dgm:cxn modelId="{BF71A307-06CB-423E-A5CD-48048066201B}" type="presOf" srcId="{4BCB95C8-518C-4AFC-AE78-D433787D4C22}" destId="{0C4A449A-921E-4605-BAE2-DC8C2B878681}" srcOrd="0" destOrd="0" presId="urn:microsoft.com/office/officeart/2018/2/layout/IconLabelDescriptionList"/>
    <dgm:cxn modelId="{F238F6D1-3E4E-4735-BB07-0A927D0986CB}" type="presOf" srcId="{30FBEB78-8DB2-4D48-803F-59DE1270E4E5}" destId="{7B890CA4-AFA6-4EFB-A086-79C1EE463062}" srcOrd="0" destOrd="0" presId="urn:microsoft.com/office/officeart/2018/2/layout/IconLabelDescriptionList"/>
    <dgm:cxn modelId="{2FE32888-615C-4F5A-8E64-81F9A92ACC79}" type="presOf" srcId="{71EBF9FA-5061-436B-8D2C-B4F72081D8F8}" destId="{4F611949-39AA-4D97-AD07-67D97DF6BD1B}" srcOrd="0" destOrd="0" presId="urn:microsoft.com/office/officeart/2018/2/layout/IconLabelDescriptionList"/>
    <dgm:cxn modelId="{AF28566D-80DD-42D6-A890-1036E1A2745E}" srcId="{4BCB95C8-518C-4AFC-AE78-D433787D4C22}" destId="{986E4C7F-ED19-4DC2-9D88-D3C69CE903DB}" srcOrd="0" destOrd="0" parTransId="{4A76AEFB-404D-459D-9950-73EDCD3DF2DD}" sibTransId="{EA71E554-85E0-4C15-A25C-8F1BE6EAF794}"/>
    <dgm:cxn modelId="{52D42889-B8AD-407A-B0E2-4317FB032D73}" srcId="{6AFCDA4F-EC07-4822-8DEA-ED142B7D5F47}" destId="{0862308E-70B7-4DA2-A07B-D120B65DFF84}" srcOrd="0" destOrd="0" parTransId="{C09D9A16-44DF-4BC9-8968-429A4A7159A6}" sibTransId="{684CC7A4-9756-4CF9-96A0-E1F01BE636B8}"/>
    <dgm:cxn modelId="{2CAEFF49-6360-49D5-843C-E6356E7A44E7}" type="presOf" srcId="{0862308E-70B7-4DA2-A07B-D120B65DFF84}" destId="{7243C8C3-5CA5-4BAD-AAAA-B80E0F4BC6C8}" srcOrd="0" destOrd="0" presId="urn:microsoft.com/office/officeart/2018/2/layout/IconLabelDescriptionList"/>
    <dgm:cxn modelId="{E0E083A4-D82D-4D45-A55C-A8D4B46DA9B0}" srcId="{4BCB95C8-518C-4AFC-AE78-D433787D4C22}" destId="{5F68BD31-72C7-45ED-806B-01945F65571D}" srcOrd="3" destOrd="0" parTransId="{1CEBD2FD-AEE3-4047-A03E-E3ECF1E20A9B}" sibTransId="{CD5018E0-2FDF-4B2B-90B7-F382BAB0A3D1}"/>
    <dgm:cxn modelId="{C7DAC6D4-A571-466F-846E-300C67AF0B49}" type="presParOf" srcId="{0C4A449A-921E-4605-BAE2-DC8C2B878681}" destId="{D5C65119-4504-43CD-95A3-BE772EAB2BB7}" srcOrd="0" destOrd="0" presId="urn:microsoft.com/office/officeart/2018/2/layout/IconLabelDescriptionList"/>
    <dgm:cxn modelId="{A097B3DB-BD44-4943-BF09-AA02045C5983}" type="presParOf" srcId="{D5C65119-4504-43CD-95A3-BE772EAB2BB7}" destId="{9BAA0550-40D0-44A1-8A7F-E7F0B54E7795}" srcOrd="0" destOrd="0" presId="urn:microsoft.com/office/officeart/2018/2/layout/IconLabelDescriptionList"/>
    <dgm:cxn modelId="{94CFA4AA-CCFE-4AC2-BA68-5B2C752C4C9E}" type="presParOf" srcId="{D5C65119-4504-43CD-95A3-BE772EAB2BB7}" destId="{508B2374-00C1-4E2F-AD89-9B742E608814}" srcOrd="1" destOrd="0" presId="urn:microsoft.com/office/officeart/2018/2/layout/IconLabelDescriptionList"/>
    <dgm:cxn modelId="{078A523E-4C40-476F-812E-9220129B1FA0}" type="presParOf" srcId="{D5C65119-4504-43CD-95A3-BE772EAB2BB7}" destId="{7FA4F4EA-A76E-4DF9-9C1E-3309747076C5}" srcOrd="2" destOrd="0" presId="urn:microsoft.com/office/officeart/2018/2/layout/IconLabelDescriptionList"/>
    <dgm:cxn modelId="{65825A29-5206-4EC1-8E67-4193C82C91AD}" type="presParOf" srcId="{D5C65119-4504-43CD-95A3-BE772EAB2BB7}" destId="{8F4D32DE-E3E1-4152-99E5-985027BCE8B0}" srcOrd="3" destOrd="0" presId="urn:microsoft.com/office/officeart/2018/2/layout/IconLabelDescriptionList"/>
    <dgm:cxn modelId="{60D670CC-E4AC-4E79-9531-98F0C4769E7E}" type="presParOf" srcId="{D5C65119-4504-43CD-95A3-BE772EAB2BB7}" destId="{142166F7-4D1C-4AD1-B50D-D8B2BBECC22A}" srcOrd="4" destOrd="0" presId="urn:microsoft.com/office/officeart/2018/2/layout/IconLabelDescriptionList"/>
    <dgm:cxn modelId="{F1233BD8-3293-42B8-9C47-BF2A7A42CDEF}" type="presParOf" srcId="{0C4A449A-921E-4605-BAE2-DC8C2B878681}" destId="{8AC1EF59-2B34-452B-8C5C-60BBC5246AAB}" srcOrd="1" destOrd="0" presId="urn:microsoft.com/office/officeart/2018/2/layout/IconLabelDescriptionList"/>
    <dgm:cxn modelId="{9D9AE9EC-1FC2-46E1-B037-32E1DC9915E6}" type="presParOf" srcId="{0C4A449A-921E-4605-BAE2-DC8C2B878681}" destId="{C9B16637-F3F5-4530-9E8E-3DD72DFB7016}" srcOrd="2" destOrd="0" presId="urn:microsoft.com/office/officeart/2018/2/layout/IconLabelDescriptionList"/>
    <dgm:cxn modelId="{E6488945-C53A-4F43-B9A1-7F3FA3268ACB}" type="presParOf" srcId="{C9B16637-F3F5-4530-9E8E-3DD72DFB7016}" destId="{030A0F18-B5AD-4877-8BDF-051F18CE5E39}" srcOrd="0" destOrd="0" presId="urn:microsoft.com/office/officeart/2018/2/layout/IconLabelDescriptionList"/>
    <dgm:cxn modelId="{752B3561-5791-4883-9C77-577F05FE5912}" type="presParOf" srcId="{C9B16637-F3F5-4530-9E8E-3DD72DFB7016}" destId="{FCCCEB3F-3D91-4847-A0BC-DF7E2B50948E}" srcOrd="1" destOrd="0" presId="urn:microsoft.com/office/officeart/2018/2/layout/IconLabelDescriptionList"/>
    <dgm:cxn modelId="{24816DD2-2AA8-4099-B9FC-CA3169D2101B}" type="presParOf" srcId="{C9B16637-F3F5-4530-9E8E-3DD72DFB7016}" destId="{4F611949-39AA-4D97-AD07-67D97DF6BD1B}" srcOrd="2" destOrd="0" presId="urn:microsoft.com/office/officeart/2018/2/layout/IconLabelDescriptionList"/>
    <dgm:cxn modelId="{E2C1EF7E-C54E-48D4-B13E-60B1CA456471}" type="presParOf" srcId="{C9B16637-F3F5-4530-9E8E-3DD72DFB7016}" destId="{FE11ADC7-556B-4470-931F-4E3245751158}" srcOrd="3" destOrd="0" presId="urn:microsoft.com/office/officeart/2018/2/layout/IconLabelDescriptionList"/>
    <dgm:cxn modelId="{B4704B7F-9244-4EC7-A029-346FA7110411}" type="presParOf" srcId="{C9B16637-F3F5-4530-9E8E-3DD72DFB7016}" destId="{55CDE492-ADD9-4CD4-B8CD-3976ACDF085B}" srcOrd="4" destOrd="0" presId="urn:microsoft.com/office/officeart/2018/2/layout/IconLabelDescriptionList"/>
    <dgm:cxn modelId="{7A7BA284-BBA3-4138-83D9-336FE1D24ED6}" type="presParOf" srcId="{0C4A449A-921E-4605-BAE2-DC8C2B878681}" destId="{ED12894E-D7FF-462E-8637-9E53EBBFED4E}" srcOrd="3" destOrd="0" presId="urn:microsoft.com/office/officeart/2018/2/layout/IconLabelDescriptionList"/>
    <dgm:cxn modelId="{E11D0B66-70D8-49FA-907A-12A0747DAC2E}" type="presParOf" srcId="{0C4A449A-921E-4605-BAE2-DC8C2B878681}" destId="{CFD532E4-A1F3-4579-84BF-E5E0118C4371}" srcOrd="4" destOrd="0" presId="urn:microsoft.com/office/officeart/2018/2/layout/IconLabelDescriptionList"/>
    <dgm:cxn modelId="{7735059B-74C5-461D-A6A1-7AB78B6038CA}" type="presParOf" srcId="{CFD532E4-A1F3-4579-84BF-E5E0118C4371}" destId="{164F3898-7CCE-4094-B201-937C599541B3}" srcOrd="0" destOrd="0" presId="urn:microsoft.com/office/officeart/2018/2/layout/IconLabelDescriptionList"/>
    <dgm:cxn modelId="{B0E3079C-B839-4EDA-ACAA-F4B1911DFCBB}" type="presParOf" srcId="{CFD532E4-A1F3-4579-84BF-E5E0118C4371}" destId="{B85D7614-ADEC-467E-B587-268E177144D8}" srcOrd="1" destOrd="0" presId="urn:microsoft.com/office/officeart/2018/2/layout/IconLabelDescriptionList"/>
    <dgm:cxn modelId="{98BDCD28-6049-451A-B8AA-DE5B11F0F21B}" type="presParOf" srcId="{CFD532E4-A1F3-4579-84BF-E5E0118C4371}" destId="{813F999C-85A6-458F-AF7D-A9B6D2327D39}" srcOrd="2" destOrd="0" presId="urn:microsoft.com/office/officeart/2018/2/layout/IconLabelDescriptionList"/>
    <dgm:cxn modelId="{FD869A54-B80C-4074-92AF-2887143DBB76}" type="presParOf" srcId="{CFD532E4-A1F3-4579-84BF-E5E0118C4371}" destId="{DB52A8BF-FEF9-410D-8897-6C5978D05553}" srcOrd="3" destOrd="0" presId="urn:microsoft.com/office/officeart/2018/2/layout/IconLabelDescriptionList"/>
    <dgm:cxn modelId="{7C956D3E-984E-428A-A227-03A188CF89A2}" type="presParOf" srcId="{CFD532E4-A1F3-4579-84BF-E5E0118C4371}" destId="{7243C8C3-5CA5-4BAD-AAAA-B80E0F4BC6C8}" srcOrd="4" destOrd="0" presId="urn:microsoft.com/office/officeart/2018/2/layout/IconLabelDescriptionList"/>
    <dgm:cxn modelId="{74CDD43A-737E-4DC0-B521-4E7F7B212D39}" type="presParOf" srcId="{0C4A449A-921E-4605-BAE2-DC8C2B878681}" destId="{4A54DBD7-7221-4FD3-92EF-ABA292527462}" srcOrd="5" destOrd="0" presId="urn:microsoft.com/office/officeart/2018/2/layout/IconLabelDescriptionList"/>
    <dgm:cxn modelId="{8FA24C33-902E-4DB8-A2B1-7932E49C8DF3}" type="presParOf" srcId="{0C4A449A-921E-4605-BAE2-DC8C2B878681}" destId="{35E04F8E-A659-4639-BDD2-50495B57B74F}" srcOrd="6" destOrd="0" presId="urn:microsoft.com/office/officeart/2018/2/layout/IconLabelDescriptionList"/>
    <dgm:cxn modelId="{DD1DB479-EC2B-4E40-AD01-0D00B638ACA2}" type="presParOf" srcId="{35E04F8E-A659-4639-BDD2-50495B57B74F}" destId="{72404F96-4B2B-4063-988E-FA14FF722089}" srcOrd="0" destOrd="0" presId="urn:microsoft.com/office/officeart/2018/2/layout/IconLabelDescriptionList"/>
    <dgm:cxn modelId="{CB30F4DB-5089-428C-90C8-5A6BD502DAC9}" type="presParOf" srcId="{35E04F8E-A659-4639-BDD2-50495B57B74F}" destId="{B6C77B4A-8365-4D66-9791-5114D10BD2B7}" srcOrd="1" destOrd="0" presId="urn:microsoft.com/office/officeart/2018/2/layout/IconLabelDescriptionList"/>
    <dgm:cxn modelId="{15EBD886-EA55-49CB-9D4C-71404686B883}" type="presParOf" srcId="{35E04F8E-A659-4639-BDD2-50495B57B74F}" destId="{1ED7D483-1ACE-4BB0-AE85-F899F7CCD78B}" srcOrd="2" destOrd="0" presId="urn:microsoft.com/office/officeart/2018/2/layout/IconLabelDescriptionList"/>
    <dgm:cxn modelId="{AEF28954-905A-41A0-A5C9-ED69B6907AC4}" type="presParOf" srcId="{35E04F8E-A659-4639-BDD2-50495B57B74F}" destId="{EB7EE4D2-6DF4-48AE-B762-9954A3AD1899}" srcOrd="3" destOrd="0" presId="urn:microsoft.com/office/officeart/2018/2/layout/IconLabelDescriptionList"/>
    <dgm:cxn modelId="{F298A7FE-9E79-41C1-B321-C859D9AFB519}" type="presParOf" srcId="{35E04F8E-A659-4639-BDD2-50495B57B74F}" destId="{7B890CA4-AFA6-4EFB-A086-79C1EE463062}" srcOrd="4" destOrd="0" presId="urn:microsoft.com/office/officeart/2018/2/layout/IconLabelDescription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368ECA1C-98BF-4B0D-A3F4-471C4B80879C}"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F950B88B-032F-461C-99F1-DF2CA06CED91}">
      <dgm:prSet/>
      <dgm:spPr>
        <a:solidFill>
          <a:srgbClr val="CC4927"/>
        </a:solidFill>
      </dgm:spPr>
      <dgm:t>
        <a:bodyPr/>
        <a:lstStyle/>
        <a:p>
          <a:pPr>
            <a:defRPr b="1"/>
          </a:pPr>
          <a:r>
            <a:rPr lang="en-US"/>
            <a:t>Rating of pain</a:t>
          </a:r>
        </a:p>
      </dgm:t>
    </dgm:pt>
    <dgm:pt modelId="{F65D772B-A4D0-46FD-86BF-691D0EB2D92C}" type="parTrans" cxnId="{4EA7B511-0B1A-405A-9BB3-F5375677AB58}">
      <dgm:prSet/>
      <dgm:spPr/>
      <dgm:t>
        <a:bodyPr/>
        <a:lstStyle/>
        <a:p>
          <a:endParaRPr lang="en-US"/>
        </a:p>
      </dgm:t>
    </dgm:pt>
    <dgm:pt modelId="{0A143A7B-5C60-4200-B4E0-2F7A7BCB7C41}" type="sibTrans" cxnId="{4EA7B511-0B1A-405A-9BB3-F5375677AB58}">
      <dgm:prSet/>
      <dgm:spPr/>
      <dgm:t>
        <a:bodyPr/>
        <a:lstStyle/>
        <a:p>
          <a:endParaRPr lang="en-US"/>
        </a:p>
      </dgm:t>
    </dgm:pt>
    <dgm:pt modelId="{748062DD-2E48-4732-9D93-5DD3BF7C3662}">
      <dgm:prSet/>
      <dgm:spPr>
        <a:ln>
          <a:solidFill>
            <a:srgbClr val="CC4927"/>
          </a:solidFill>
        </a:ln>
      </dgm:spPr>
      <dgm:t>
        <a:bodyPr/>
        <a:lstStyle/>
        <a:p>
          <a:r>
            <a:rPr lang="en-US"/>
            <a:t>1-10 scale</a:t>
          </a:r>
        </a:p>
      </dgm:t>
    </dgm:pt>
    <dgm:pt modelId="{B69BF3B9-2F15-4AB0-BB9B-25172BA2ACC5}" type="parTrans" cxnId="{AF4DEA8F-E91F-46DD-AB88-A8883BC2C61B}">
      <dgm:prSet/>
      <dgm:spPr/>
      <dgm:t>
        <a:bodyPr/>
        <a:lstStyle/>
        <a:p>
          <a:endParaRPr lang="en-US"/>
        </a:p>
      </dgm:t>
    </dgm:pt>
    <dgm:pt modelId="{2F6C94BC-716B-44C0-8A54-642B19BB0C11}" type="sibTrans" cxnId="{AF4DEA8F-E91F-46DD-AB88-A8883BC2C61B}">
      <dgm:prSet/>
      <dgm:spPr/>
      <dgm:t>
        <a:bodyPr/>
        <a:lstStyle/>
        <a:p>
          <a:endParaRPr lang="en-US"/>
        </a:p>
      </dgm:t>
    </dgm:pt>
    <dgm:pt modelId="{6882D281-3AC6-4E3A-BD4F-7F0CAE527FEF}">
      <dgm:prSet/>
      <dgm:spPr>
        <a:ln>
          <a:solidFill>
            <a:srgbClr val="CC4927"/>
          </a:solidFill>
        </a:ln>
      </dgm:spPr>
      <dgm:t>
        <a:bodyPr/>
        <a:lstStyle/>
        <a:p>
          <a:r>
            <a:rPr lang="en-US"/>
            <a:t>Faces Pain Scale</a:t>
          </a:r>
        </a:p>
      </dgm:t>
    </dgm:pt>
    <dgm:pt modelId="{AFA28DC3-4462-43CC-AD1E-AC5E3D23A062}" type="parTrans" cxnId="{BC6E93E0-C6A2-49FF-A0B1-43911FB1070B}">
      <dgm:prSet/>
      <dgm:spPr/>
      <dgm:t>
        <a:bodyPr/>
        <a:lstStyle/>
        <a:p>
          <a:endParaRPr lang="en-US"/>
        </a:p>
      </dgm:t>
    </dgm:pt>
    <dgm:pt modelId="{D9D62C1C-7570-4581-98F0-6D261729E303}" type="sibTrans" cxnId="{BC6E93E0-C6A2-49FF-A0B1-43911FB1070B}">
      <dgm:prSet/>
      <dgm:spPr/>
      <dgm:t>
        <a:bodyPr/>
        <a:lstStyle/>
        <a:p>
          <a:endParaRPr lang="en-US"/>
        </a:p>
      </dgm:t>
    </dgm:pt>
    <dgm:pt modelId="{5FDAB791-64CC-437C-8151-A5A051EFB67B}">
      <dgm:prSet/>
      <dgm:spPr>
        <a:solidFill>
          <a:srgbClr val="CC4927"/>
        </a:solidFill>
      </dgm:spPr>
      <dgm:t>
        <a:bodyPr/>
        <a:lstStyle/>
        <a:p>
          <a:pPr>
            <a:defRPr b="1"/>
          </a:pPr>
          <a:r>
            <a:rPr lang="en-US"/>
            <a:t>Description of pain</a:t>
          </a:r>
        </a:p>
      </dgm:t>
    </dgm:pt>
    <dgm:pt modelId="{2B692B7E-3B9A-4C98-8452-C001E19B2E2E}" type="parTrans" cxnId="{4F7153EF-54E0-44A0-B89A-083B6CAD52FF}">
      <dgm:prSet/>
      <dgm:spPr/>
      <dgm:t>
        <a:bodyPr/>
        <a:lstStyle/>
        <a:p>
          <a:endParaRPr lang="en-US"/>
        </a:p>
      </dgm:t>
    </dgm:pt>
    <dgm:pt modelId="{531619ED-3B4C-427C-B8EE-5300743D7129}" type="sibTrans" cxnId="{4F7153EF-54E0-44A0-B89A-083B6CAD52FF}">
      <dgm:prSet/>
      <dgm:spPr/>
      <dgm:t>
        <a:bodyPr/>
        <a:lstStyle/>
        <a:p>
          <a:endParaRPr lang="en-US"/>
        </a:p>
      </dgm:t>
    </dgm:pt>
    <dgm:pt modelId="{1A40C09B-66E9-40E4-9844-A34D28F6EB09}">
      <dgm:prSet/>
      <dgm:spPr>
        <a:ln>
          <a:solidFill>
            <a:srgbClr val="CC4927"/>
          </a:solidFill>
        </a:ln>
      </dgm:spPr>
      <dgm:t>
        <a:bodyPr/>
        <a:lstStyle/>
        <a:p>
          <a:r>
            <a:rPr lang="en-US"/>
            <a:t>Location </a:t>
          </a:r>
        </a:p>
      </dgm:t>
    </dgm:pt>
    <dgm:pt modelId="{3A285AC5-A537-436B-AB24-F2247EF4F0C0}" type="parTrans" cxnId="{99828DE3-4BA3-445F-8DE4-B44B33E7D615}">
      <dgm:prSet/>
      <dgm:spPr/>
      <dgm:t>
        <a:bodyPr/>
        <a:lstStyle/>
        <a:p>
          <a:endParaRPr lang="en-US"/>
        </a:p>
      </dgm:t>
    </dgm:pt>
    <dgm:pt modelId="{BB615EF0-80B5-43C3-823E-28F873619645}" type="sibTrans" cxnId="{99828DE3-4BA3-445F-8DE4-B44B33E7D615}">
      <dgm:prSet/>
      <dgm:spPr/>
      <dgm:t>
        <a:bodyPr/>
        <a:lstStyle/>
        <a:p>
          <a:endParaRPr lang="en-US"/>
        </a:p>
      </dgm:t>
    </dgm:pt>
    <dgm:pt modelId="{12A80A51-DFC0-4268-953F-F42640F23CF3}">
      <dgm:prSet/>
      <dgm:spPr>
        <a:ln>
          <a:solidFill>
            <a:srgbClr val="CC4927"/>
          </a:solidFill>
        </a:ln>
      </dgm:spPr>
      <dgm:t>
        <a:bodyPr/>
        <a:lstStyle/>
        <a:p>
          <a:r>
            <a:rPr lang="en-US"/>
            <a:t>Etiology (if known)</a:t>
          </a:r>
        </a:p>
      </dgm:t>
    </dgm:pt>
    <dgm:pt modelId="{1AA7A3F4-AB0E-4D43-AC2E-28D28B1F18C6}" type="parTrans" cxnId="{01A07810-FE37-4276-AA68-B0C1D2FB1552}">
      <dgm:prSet/>
      <dgm:spPr/>
      <dgm:t>
        <a:bodyPr/>
        <a:lstStyle/>
        <a:p>
          <a:endParaRPr lang="en-US"/>
        </a:p>
      </dgm:t>
    </dgm:pt>
    <dgm:pt modelId="{10559C39-CED2-4DC5-8857-0B5828FEECFB}" type="sibTrans" cxnId="{01A07810-FE37-4276-AA68-B0C1D2FB1552}">
      <dgm:prSet/>
      <dgm:spPr/>
      <dgm:t>
        <a:bodyPr/>
        <a:lstStyle/>
        <a:p>
          <a:endParaRPr lang="en-US"/>
        </a:p>
      </dgm:t>
    </dgm:pt>
    <dgm:pt modelId="{0FC7D51F-5357-4998-9761-579989E60C62}">
      <dgm:prSet/>
      <dgm:spPr>
        <a:ln>
          <a:solidFill>
            <a:srgbClr val="CC4927"/>
          </a:solidFill>
        </a:ln>
      </dgm:spPr>
      <dgm:t>
        <a:bodyPr/>
        <a:lstStyle/>
        <a:p>
          <a:r>
            <a:rPr lang="en-US"/>
            <a:t>Stabbing, dull, sharp, burning, tingling</a:t>
          </a:r>
        </a:p>
      </dgm:t>
    </dgm:pt>
    <dgm:pt modelId="{3D41E667-C5C7-4EB3-B317-8847C0908ECB}" type="parTrans" cxnId="{B993E2A5-E0BB-4AF6-8450-4B0178A3FA5D}">
      <dgm:prSet/>
      <dgm:spPr/>
      <dgm:t>
        <a:bodyPr/>
        <a:lstStyle/>
        <a:p>
          <a:endParaRPr lang="en-US"/>
        </a:p>
      </dgm:t>
    </dgm:pt>
    <dgm:pt modelId="{A610797E-581F-49E6-97B2-20BEEF92C10A}" type="sibTrans" cxnId="{B993E2A5-E0BB-4AF6-8450-4B0178A3FA5D}">
      <dgm:prSet/>
      <dgm:spPr/>
      <dgm:t>
        <a:bodyPr/>
        <a:lstStyle/>
        <a:p>
          <a:endParaRPr lang="en-US"/>
        </a:p>
      </dgm:t>
    </dgm:pt>
    <dgm:pt modelId="{9A97814D-5A48-46B2-AD3E-D8AE2AB83CC9}">
      <dgm:prSet/>
      <dgm:spPr>
        <a:ln>
          <a:solidFill>
            <a:srgbClr val="CC4927"/>
          </a:solidFill>
        </a:ln>
      </dgm:spPr>
      <dgm:t>
        <a:bodyPr/>
        <a:lstStyle/>
        <a:p>
          <a:r>
            <a:rPr lang="en-US"/>
            <a:t>Temporal order (time of day)</a:t>
          </a:r>
        </a:p>
      </dgm:t>
    </dgm:pt>
    <dgm:pt modelId="{C1783810-8BCE-4637-9BED-302481B3A7F5}" type="parTrans" cxnId="{7247ED8C-05E1-4DE2-B818-B9BC3B8E3640}">
      <dgm:prSet/>
      <dgm:spPr/>
      <dgm:t>
        <a:bodyPr/>
        <a:lstStyle/>
        <a:p>
          <a:endParaRPr lang="en-US"/>
        </a:p>
      </dgm:t>
    </dgm:pt>
    <dgm:pt modelId="{947488CA-5BC6-4D63-B83A-0E84FEDAF012}" type="sibTrans" cxnId="{7247ED8C-05E1-4DE2-B818-B9BC3B8E3640}">
      <dgm:prSet/>
      <dgm:spPr/>
      <dgm:t>
        <a:bodyPr/>
        <a:lstStyle/>
        <a:p>
          <a:endParaRPr lang="en-US"/>
        </a:p>
      </dgm:t>
    </dgm:pt>
    <dgm:pt modelId="{3615D303-33D8-4D49-B4E3-BCE5167D4443}">
      <dgm:prSet/>
      <dgm:spPr>
        <a:solidFill>
          <a:srgbClr val="CC4927"/>
        </a:solidFill>
      </dgm:spPr>
      <dgm:t>
        <a:bodyPr/>
        <a:lstStyle/>
        <a:p>
          <a:pPr>
            <a:defRPr b="1"/>
          </a:pPr>
          <a:r>
            <a:rPr lang="en-US"/>
            <a:t>Aggravating and alleviating factors</a:t>
          </a:r>
        </a:p>
      </dgm:t>
    </dgm:pt>
    <dgm:pt modelId="{BE102B8C-EDAD-47B9-9ADB-4EDCAF859714}" type="parTrans" cxnId="{1B8B317D-FAA1-4A14-97A4-21BC290B6D60}">
      <dgm:prSet/>
      <dgm:spPr/>
      <dgm:t>
        <a:bodyPr/>
        <a:lstStyle/>
        <a:p>
          <a:endParaRPr lang="en-US"/>
        </a:p>
      </dgm:t>
    </dgm:pt>
    <dgm:pt modelId="{288C8250-4E94-496D-BCFE-896089D05205}" type="sibTrans" cxnId="{1B8B317D-FAA1-4A14-97A4-21BC290B6D60}">
      <dgm:prSet/>
      <dgm:spPr/>
      <dgm:t>
        <a:bodyPr/>
        <a:lstStyle/>
        <a:p>
          <a:endParaRPr lang="en-US"/>
        </a:p>
      </dgm:t>
    </dgm:pt>
    <dgm:pt modelId="{49428A98-9BF5-42B2-BA66-9CE04F62356D}">
      <dgm:prSet/>
      <dgm:spPr>
        <a:ln>
          <a:solidFill>
            <a:srgbClr val="CC4927"/>
          </a:solidFill>
        </a:ln>
      </dgm:spPr>
      <dgm:t>
        <a:bodyPr/>
        <a:lstStyle/>
        <a:p>
          <a:r>
            <a:rPr lang="en-US"/>
            <a:t>Coping strategies – active, passive</a:t>
          </a:r>
        </a:p>
      </dgm:t>
    </dgm:pt>
    <dgm:pt modelId="{F4C9AC36-B7A0-4393-B30A-63C5AEBA4E2B}" type="parTrans" cxnId="{5BA1D9DB-9B38-4F0F-B760-FDD601C2D01A}">
      <dgm:prSet/>
      <dgm:spPr/>
      <dgm:t>
        <a:bodyPr/>
        <a:lstStyle/>
        <a:p>
          <a:endParaRPr lang="en-US"/>
        </a:p>
      </dgm:t>
    </dgm:pt>
    <dgm:pt modelId="{8BB7042B-B4A4-46A9-B245-D9AEE7965F2C}" type="sibTrans" cxnId="{5BA1D9DB-9B38-4F0F-B760-FDD601C2D01A}">
      <dgm:prSet/>
      <dgm:spPr/>
      <dgm:t>
        <a:bodyPr/>
        <a:lstStyle/>
        <a:p>
          <a:endParaRPr lang="en-US"/>
        </a:p>
      </dgm:t>
    </dgm:pt>
    <dgm:pt modelId="{7C20DF2E-E0F4-4CE0-B5E5-F8D20E8854CD}">
      <dgm:prSet/>
      <dgm:spPr>
        <a:solidFill>
          <a:srgbClr val="CC4927"/>
        </a:solidFill>
      </dgm:spPr>
      <dgm:t>
        <a:bodyPr/>
        <a:lstStyle/>
        <a:p>
          <a:pPr>
            <a:defRPr b="1"/>
          </a:pPr>
          <a:r>
            <a:rPr lang="en-US"/>
            <a:t>History of treatment</a:t>
          </a:r>
        </a:p>
      </dgm:t>
    </dgm:pt>
    <dgm:pt modelId="{17C8E455-E318-491C-9051-13FFD325A8D3}" type="parTrans" cxnId="{3DC1F1AF-7FD2-4BA2-BB5E-6F27FD8C9F07}">
      <dgm:prSet/>
      <dgm:spPr/>
      <dgm:t>
        <a:bodyPr/>
        <a:lstStyle/>
        <a:p>
          <a:endParaRPr lang="en-US"/>
        </a:p>
      </dgm:t>
    </dgm:pt>
    <dgm:pt modelId="{E1C448A3-C8ED-4EE4-811B-6F6BD6834C98}" type="sibTrans" cxnId="{3DC1F1AF-7FD2-4BA2-BB5E-6F27FD8C9F07}">
      <dgm:prSet/>
      <dgm:spPr/>
      <dgm:t>
        <a:bodyPr/>
        <a:lstStyle/>
        <a:p>
          <a:endParaRPr lang="en-US"/>
        </a:p>
      </dgm:t>
    </dgm:pt>
    <dgm:pt modelId="{975C62FE-0160-4B19-B3D2-E7EA5A9A3722}">
      <dgm:prSet/>
      <dgm:spPr>
        <a:ln>
          <a:solidFill>
            <a:srgbClr val="CC4927"/>
          </a:solidFill>
        </a:ln>
      </dgm:spPr>
      <dgm:t>
        <a:bodyPr/>
        <a:lstStyle/>
        <a:p>
          <a:r>
            <a:rPr lang="en-US"/>
            <a:t>Effectiveness</a:t>
          </a:r>
        </a:p>
      </dgm:t>
    </dgm:pt>
    <dgm:pt modelId="{D6A7FB09-662A-4504-B338-72BE57DD1B2F}" type="parTrans" cxnId="{B0D6AB4C-E3D2-4690-9F65-2AF9442165E8}">
      <dgm:prSet/>
      <dgm:spPr/>
      <dgm:t>
        <a:bodyPr/>
        <a:lstStyle/>
        <a:p>
          <a:endParaRPr lang="en-US"/>
        </a:p>
      </dgm:t>
    </dgm:pt>
    <dgm:pt modelId="{6DE4B30D-484B-47E8-BE23-2696FD8D7FCC}" type="sibTrans" cxnId="{B0D6AB4C-E3D2-4690-9F65-2AF9442165E8}">
      <dgm:prSet/>
      <dgm:spPr/>
      <dgm:t>
        <a:bodyPr/>
        <a:lstStyle/>
        <a:p>
          <a:endParaRPr lang="en-US"/>
        </a:p>
      </dgm:t>
    </dgm:pt>
    <dgm:pt modelId="{CF1372C9-634C-4D85-A3BD-8D8C1BED3D08}" type="pres">
      <dgm:prSet presAssocID="{368ECA1C-98BF-4B0D-A3F4-471C4B80879C}" presName="linear" presStyleCnt="0">
        <dgm:presLayoutVars>
          <dgm:dir/>
          <dgm:animLvl val="lvl"/>
          <dgm:resizeHandles val="exact"/>
        </dgm:presLayoutVars>
      </dgm:prSet>
      <dgm:spPr/>
      <dgm:t>
        <a:bodyPr/>
        <a:lstStyle/>
        <a:p>
          <a:endParaRPr lang="en-US"/>
        </a:p>
      </dgm:t>
    </dgm:pt>
    <dgm:pt modelId="{2C63CBA5-9063-47F1-AE43-806A73BCF2FF}" type="pres">
      <dgm:prSet presAssocID="{F950B88B-032F-461C-99F1-DF2CA06CED91}" presName="parentLin" presStyleCnt="0"/>
      <dgm:spPr/>
    </dgm:pt>
    <dgm:pt modelId="{FDD3F533-4D2D-4B0C-A06E-CC243903D58C}" type="pres">
      <dgm:prSet presAssocID="{F950B88B-032F-461C-99F1-DF2CA06CED91}" presName="parentLeftMargin" presStyleLbl="node1" presStyleIdx="0" presStyleCnt="4"/>
      <dgm:spPr/>
      <dgm:t>
        <a:bodyPr/>
        <a:lstStyle/>
        <a:p>
          <a:endParaRPr lang="en-US"/>
        </a:p>
      </dgm:t>
    </dgm:pt>
    <dgm:pt modelId="{1561C40D-5EAC-4899-A5A5-749F1B7DA05D}" type="pres">
      <dgm:prSet presAssocID="{F950B88B-032F-461C-99F1-DF2CA06CED91}" presName="parentText" presStyleLbl="node1" presStyleIdx="0" presStyleCnt="4">
        <dgm:presLayoutVars>
          <dgm:chMax val="0"/>
          <dgm:bulletEnabled val="1"/>
        </dgm:presLayoutVars>
      </dgm:prSet>
      <dgm:spPr/>
      <dgm:t>
        <a:bodyPr/>
        <a:lstStyle/>
        <a:p>
          <a:endParaRPr lang="en-US"/>
        </a:p>
      </dgm:t>
    </dgm:pt>
    <dgm:pt modelId="{DAFB5A5A-5715-4A4F-9B0A-F292986ED316}" type="pres">
      <dgm:prSet presAssocID="{F950B88B-032F-461C-99F1-DF2CA06CED91}" presName="negativeSpace" presStyleCnt="0"/>
      <dgm:spPr/>
    </dgm:pt>
    <dgm:pt modelId="{71E234FC-47CC-4209-BFE6-21BD90145602}" type="pres">
      <dgm:prSet presAssocID="{F950B88B-032F-461C-99F1-DF2CA06CED91}" presName="childText" presStyleLbl="conFgAcc1" presStyleIdx="0" presStyleCnt="4">
        <dgm:presLayoutVars>
          <dgm:bulletEnabled val="1"/>
        </dgm:presLayoutVars>
      </dgm:prSet>
      <dgm:spPr/>
      <dgm:t>
        <a:bodyPr/>
        <a:lstStyle/>
        <a:p>
          <a:endParaRPr lang="en-US"/>
        </a:p>
      </dgm:t>
    </dgm:pt>
    <dgm:pt modelId="{4BB55EBE-A6DC-4FD9-A722-85F81B102858}" type="pres">
      <dgm:prSet presAssocID="{0A143A7B-5C60-4200-B4E0-2F7A7BCB7C41}" presName="spaceBetweenRectangles" presStyleCnt="0"/>
      <dgm:spPr/>
    </dgm:pt>
    <dgm:pt modelId="{7C162C9E-F002-4CF2-AA08-5A1850726952}" type="pres">
      <dgm:prSet presAssocID="{5FDAB791-64CC-437C-8151-A5A051EFB67B}" presName="parentLin" presStyleCnt="0"/>
      <dgm:spPr/>
    </dgm:pt>
    <dgm:pt modelId="{E5D00A8A-305F-4D00-8697-B3F84FDF0D86}" type="pres">
      <dgm:prSet presAssocID="{5FDAB791-64CC-437C-8151-A5A051EFB67B}" presName="parentLeftMargin" presStyleLbl="node1" presStyleIdx="0" presStyleCnt="4"/>
      <dgm:spPr/>
      <dgm:t>
        <a:bodyPr/>
        <a:lstStyle/>
        <a:p>
          <a:endParaRPr lang="en-US"/>
        </a:p>
      </dgm:t>
    </dgm:pt>
    <dgm:pt modelId="{D6881060-EE87-4FD1-A32F-1EDF308F5485}" type="pres">
      <dgm:prSet presAssocID="{5FDAB791-64CC-437C-8151-A5A051EFB67B}" presName="parentText" presStyleLbl="node1" presStyleIdx="1" presStyleCnt="4">
        <dgm:presLayoutVars>
          <dgm:chMax val="0"/>
          <dgm:bulletEnabled val="1"/>
        </dgm:presLayoutVars>
      </dgm:prSet>
      <dgm:spPr/>
      <dgm:t>
        <a:bodyPr/>
        <a:lstStyle/>
        <a:p>
          <a:endParaRPr lang="en-US"/>
        </a:p>
      </dgm:t>
    </dgm:pt>
    <dgm:pt modelId="{E7DC93B7-4393-414A-9E74-1F4091C505FE}" type="pres">
      <dgm:prSet presAssocID="{5FDAB791-64CC-437C-8151-A5A051EFB67B}" presName="negativeSpace" presStyleCnt="0"/>
      <dgm:spPr/>
    </dgm:pt>
    <dgm:pt modelId="{C276816F-9F73-4971-ACB6-51D0A20CCA66}" type="pres">
      <dgm:prSet presAssocID="{5FDAB791-64CC-437C-8151-A5A051EFB67B}" presName="childText" presStyleLbl="conFgAcc1" presStyleIdx="1" presStyleCnt="4">
        <dgm:presLayoutVars>
          <dgm:bulletEnabled val="1"/>
        </dgm:presLayoutVars>
      </dgm:prSet>
      <dgm:spPr/>
      <dgm:t>
        <a:bodyPr/>
        <a:lstStyle/>
        <a:p>
          <a:endParaRPr lang="en-US"/>
        </a:p>
      </dgm:t>
    </dgm:pt>
    <dgm:pt modelId="{8372DC6B-3768-463D-AF90-FD5A0318FFA9}" type="pres">
      <dgm:prSet presAssocID="{531619ED-3B4C-427C-B8EE-5300743D7129}" presName="spaceBetweenRectangles" presStyleCnt="0"/>
      <dgm:spPr/>
    </dgm:pt>
    <dgm:pt modelId="{C73D8758-9546-449F-AF04-CFDA5290934B}" type="pres">
      <dgm:prSet presAssocID="{3615D303-33D8-4D49-B4E3-BCE5167D4443}" presName="parentLin" presStyleCnt="0"/>
      <dgm:spPr/>
    </dgm:pt>
    <dgm:pt modelId="{0E2E0E98-B9E9-4CC7-9405-D95E57EA42F3}" type="pres">
      <dgm:prSet presAssocID="{3615D303-33D8-4D49-B4E3-BCE5167D4443}" presName="parentLeftMargin" presStyleLbl="node1" presStyleIdx="1" presStyleCnt="4"/>
      <dgm:spPr/>
      <dgm:t>
        <a:bodyPr/>
        <a:lstStyle/>
        <a:p>
          <a:endParaRPr lang="en-US"/>
        </a:p>
      </dgm:t>
    </dgm:pt>
    <dgm:pt modelId="{DB561351-DB7F-495A-8EB6-CDFB821AF95F}" type="pres">
      <dgm:prSet presAssocID="{3615D303-33D8-4D49-B4E3-BCE5167D4443}" presName="parentText" presStyleLbl="node1" presStyleIdx="2" presStyleCnt="4">
        <dgm:presLayoutVars>
          <dgm:chMax val="0"/>
          <dgm:bulletEnabled val="1"/>
        </dgm:presLayoutVars>
      </dgm:prSet>
      <dgm:spPr/>
      <dgm:t>
        <a:bodyPr/>
        <a:lstStyle/>
        <a:p>
          <a:endParaRPr lang="en-US"/>
        </a:p>
      </dgm:t>
    </dgm:pt>
    <dgm:pt modelId="{F8D80335-EE6D-45C5-A352-8249D2C1D027}" type="pres">
      <dgm:prSet presAssocID="{3615D303-33D8-4D49-B4E3-BCE5167D4443}" presName="negativeSpace" presStyleCnt="0"/>
      <dgm:spPr/>
    </dgm:pt>
    <dgm:pt modelId="{0B1B2DD7-7332-4BD6-A591-8A992CF0C304}" type="pres">
      <dgm:prSet presAssocID="{3615D303-33D8-4D49-B4E3-BCE5167D4443}" presName="childText" presStyleLbl="conFgAcc1" presStyleIdx="2" presStyleCnt="4">
        <dgm:presLayoutVars>
          <dgm:bulletEnabled val="1"/>
        </dgm:presLayoutVars>
      </dgm:prSet>
      <dgm:spPr/>
      <dgm:t>
        <a:bodyPr/>
        <a:lstStyle/>
        <a:p>
          <a:endParaRPr lang="en-US"/>
        </a:p>
      </dgm:t>
    </dgm:pt>
    <dgm:pt modelId="{B15B2DE7-EB2C-4F85-A4B5-2C95B4729CCA}" type="pres">
      <dgm:prSet presAssocID="{288C8250-4E94-496D-BCFE-896089D05205}" presName="spaceBetweenRectangles" presStyleCnt="0"/>
      <dgm:spPr/>
    </dgm:pt>
    <dgm:pt modelId="{AB4E9335-9951-4388-BBBF-6992EA7DBC41}" type="pres">
      <dgm:prSet presAssocID="{7C20DF2E-E0F4-4CE0-B5E5-F8D20E8854CD}" presName="parentLin" presStyleCnt="0"/>
      <dgm:spPr/>
    </dgm:pt>
    <dgm:pt modelId="{D47918FF-ECE5-4C78-84E4-637E07FEF9E6}" type="pres">
      <dgm:prSet presAssocID="{7C20DF2E-E0F4-4CE0-B5E5-F8D20E8854CD}" presName="parentLeftMargin" presStyleLbl="node1" presStyleIdx="2" presStyleCnt="4"/>
      <dgm:spPr/>
      <dgm:t>
        <a:bodyPr/>
        <a:lstStyle/>
        <a:p>
          <a:endParaRPr lang="en-US"/>
        </a:p>
      </dgm:t>
    </dgm:pt>
    <dgm:pt modelId="{FC6D6322-DBB6-4D5B-8893-1DC94BED1DD7}" type="pres">
      <dgm:prSet presAssocID="{7C20DF2E-E0F4-4CE0-B5E5-F8D20E8854CD}" presName="parentText" presStyleLbl="node1" presStyleIdx="3" presStyleCnt="4">
        <dgm:presLayoutVars>
          <dgm:chMax val="0"/>
          <dgm:bulletEnabled val="1"/>
        </dgm:presLayoutVars>
      </dgm:prSet>
      <dgm:spPr/>
      <dgm:t>
        <a:bodyPr/>
        <a:lstStyle/>
        <a:p>
          <a:endParaRPr lang="en-US"/>
        </a:p>
      </dgm:t>
    </dgm:pt>
    <dgm:pt modelId="{85CBEFE0-D496-48DE-B093-0C69BC4F1F86}" type="pres">
      <dgm:prSet presAssocID="{7C20DF2E-E0F4-4CE0-B5E5-F8D20E8854CD}" presName="negativeSpace" presStyleCnt="0"/>
      <dgm:spPr/>
    </dgm:pt>
    <dgm:pt modelId="{228C5246-51B8-44EE-A335-BEAC17750593}" type="pres">
      <dgm:prSet presAssocID="{7C20DF2E-E0F4-4CE0-B5E5-F8D20E8854CD}" presName="childText" presStyleLbl="conFgAcc1" presStyleIdx="3" presStyleCnt="4">
        <dgm:presLayoutVars>
          <dgm:bulletEnabled val="1"/>
        </dgm:presLayoutVars>
      </dgm:prSet>
      <dgm:spPr/>
      <dgm:t>
        <a:bodyPr/>
        <a:lstStyle/>
        <a:p>
          <a:endParaRPr lang="en-US"/>
        </a:p>
      </dgm:t>
    </dgm:pt>
  </dgm:ptLst>
  <dgm:cxnLst>
    <dgm:cxn modelId="{7283D29A-87C7-4D40-BC36-23A86A2EB05D}" type="presOf" srcId="{7C20DF2E-E0F4-4CE0-B5E5-F8D20E8854CD}" destId="{D47918FF-ECE5-4C78-84E4-637E07FEF9E6}" srcOrd="0" destOrd="0" presId="urn:microsoft.com/office/officeart/2005/8/layout/list1"/>
    <dgm:cxn modelId="{99828DE3-4BA3-445F-8DE4-B44B33E7D615}" srcId="{5FDAB791-64CC-437C-8151-A5A051EFB67B}" destId="{1A40C09B-66E9-40E4-9844-A34D28F6EB09}" srcOrd="0" destOrd="0" parTransId="{3A285AC5-A537-436B-AB24-F2247EF4F0C0}" sibTransId="{BB615EF0-80B5-43C3-823E-28F873619645}"/>
    <dgm:cxn modelId="{9663FAD1-51AC-4DE0-B0DB-F129A618DEC6}" type="presOf" srcId="{3615D303-33D8-4D49-B4E3-BCE5167D4443}" destId="{0E2E0E98-B9E9-4CC7-9405-D95E57EA42F3}" srcOrd="0" destOrd="0" presId="urn:microsoft.com/office/officeart/2005/8/layout/list1"/>
    <dgm:cxn modelId="{ED49D87C-A727-47AA-BBC9-94A39C45A929}" type="presOf" srcId="{5FDAB791-64CC-437C-8151-A5A051EFB67B}" destId="{E5D00A8A-305F-4D00-8697-B3F84FDF0D86}" srcOrd="0" destOrd="0" presId="urn:microsoft.com/office/officeart/2005/8/layout/list1"/>
    <dgm:cxn modelId="{87554267-61E4-41BA-A180-96C0F001D953}" type="presOf" srcId="{5FDAB791-64CC-437C-8151-A5A051EFB67B}" destId="{D6881060-EE87-4FD1-A32F-1EDF308F5485}" srcOrd="1" destOrd="0" presId="urn:microsoft.com/office/officeart/2005/8/layout/list1"/>
    <dgm:cxn modelId="{B709A188-5CAD-44AF-A966-C9EB09E900C6}" type="presOf" srcId="{3615D303-33D8-4D49-B4E3-BCE5167D4443}" destId="{DB561351-DB7F-495A-8EB6-CDFB821AF95F}" srcOrd="1" destOrd="0" presId="urn:microsoft.com/office/officeart/2005/8/layout/list1"/>
    <dgm:cxn modelId="{1B8B317D-FAA1-4A14-97A4-21BC290B6D60}" srcId="{368ECA1C-98BF-4B0D-A3F4-471C4B80879C}" destId="{3615D303-33D8-4D49-B4E3-BCE5167D4443}" srcOrd="2" destOrd="0" parTransId="{BE102B8C-EDAD-47B9-9ADB-4EDCAF859714}" sibTransId="{288C8250-4E94-496D-BCFE-896089D05205}"/>
    <dgm:cxn modelId="{9987B315-0DDD-45AD-B821-2DD2EAE42CDF}" type="presOf" srcId="{7C20DF2E-E0F4-4CE0-B5E5-F8D20E8854CD}" destId="{FC6D6322-DBB6-4D5B-8893-1DC94BED1DD7}" srcOrd="1" destOrd="0" presId="urn:microsoft.com/office/officeart/2005/8/layout/list1"/>
    <dgm:cxn modelId="{3DC1F1AF-7FD2-4BA2-BB5E-6F27FD8C9F07}" srcId="{368ECA1C-98BF-4B0D-A3F4-471C4B80879C}" destId="{7C20DF2E-E0F4-4CE0-B5E5-F8D20E8854CD}" srcOrd="3" destOrd="0" parTransId="{17C8E455-E318-491C-9051-13FFD325A8D3}" sibTransId="{E1C448A3-C8ED-4EE4-811B-6F6BD6834C98}"/>
    <dgm:cxn modelId="{B1BFDD87-5EE5-45CD-8193-0A9E70F542EA}" type="presOf" srcId="{0FC7D51F-5357-4998-9761-579989E60C62}" destId="{C276816F-9F73-4971-ACB6-51D0A20CCA66}" srcOrd="0" destOrd="2" presId="urn:microsoft.com/office/officeart/2005/8/layout/list1"/>
    <dgm:cxn modelId="{BC6E93E0-C6A2-49FF-A0B1-43911FB1070B}" srcId="{F950B88B-032F-461C-99F1-DF2CA06CED91}" destId="{6882D281-3AC6-4E3A-BD4F-7F0CAE527FEF}" srcOrd="1" destOrd="0" parTransId="{AFA28DC3-4462-43CC-AD1E-AC5E3D23A062}" sibTransId="{D9D62C1C-7570-4581-98F0-6D261729E303}"/>
    <dgm:cxn modelId="{DB5DF4C9-1AE6-4E14-9066-AF62D2E55C20}" type="presOf" srcId="{9A97814D-5A48-46B2-AD3E-D8AE2AB83CC9}" destId="{C276816F-9F73-4971-ACB6-51D0A20CCA66}" srcOrd="0" destOrd="3" presId="urn:microsoft.com/office/officeart/2005/8/layout/list1"/>
    <dgm:cxn modelId="{B0D6AB4C-E3D2-4690-9F65-2AF9442165E8}" srcId="{7C20DF2E-E0F4-4CE0-B5E5-F8D20E8854CD}" destId="{975C62FE-0160-4B19-B3D2-E7EA5A9A3722}" srcOrd="0" destOrd="0" parTransId="{D6A7FB09-662A-4504-B338-72BE57DD1B2F}" sibTransId="{6DE4B30D-484B-47E8-BE23-2696FD8D7FCC}"/>
    <dgm:cxn modelId="{01A07810-FE37-4276-AA68-B0C1D2FB1552}" srcId="{5FDAB791-64CC-437C-8151-A5A051EFB67B}" destId="{12A80A51-DFC0-4268-953F-F42640F23CF3}" srcOrd="1" destOrd="0" parTransId="{1AA7A3F4-AB0E-4D43-AC2E-28D28B1F18C6}" sibTransId="{10559C39-CED2-4DC5-8857-0B5828FEECFB}"/>
    <dgm:cxn modelId="{0429A262-7AC9-4F56-BC01-62D06872C853}" type="presOf" srcId="{975C62FE-0160-4B19-B3D2-E7EA5A9A3722}" destId="{228C5246-51B8-44EE-A335-BEAC17750593}" srcOrd="0" destOrd="0" presId="urn:microsoft.com/office/officeart/2005/8/layout/list1"/>
    <dgm:cxn modelId="{B993E2A5-E0BB-4AF6-8450-4B0178A3FA5D}" srcId="{5FDAB791-64CC-437C-8151-A5A051EFB67B}" destId="{0FC7D51F-5357-4998-9761-579989E60C62}" srcOrd="2" destOrd="0" parTransId="{3D41E667-C5C7-4EB3-B317-8847C0908ECB}" sibTransId="{A610797E-581F-49E6-97B2-20BEEF92C10A}"/>
    <dgm:cxn modelId="{1144EC87-48EA-4D10-AD50-36094E529C46}" type="presOf" srcId="{F950B88B-032F-461C-99F1-DF2CA06CED91}" destId="{FDD3F533-4D2D-4B0C-A06E-CC243903D58C}" srcOrd="0" destOrd="0" presId="urn:microsoft.com/office/officeart/2005/8/layout/list1"/>
    <dgm:cxn modelId="{5B31DEC2-70AE-43D3-8B13-6792E53690B3}" type="presOf" srcId="{748062DD-2E48-4732-9D93-5DD3BF7C3662}" destId="{71E234FC-47CC-4209-BFE6-21BD90145602}" srcOrd="0" destOrd="0" presId="urn:microsoft.com/office/officeart/2005/8/layout/list1"/>
    <dgm:cxn modelId="{4EA7B511-0B1A-405A-9BB3-F5375677AB58}" srcId="{368ECA1C-98BF-4B0D-A3F4-471C4B80879C}" destId="{F950B88B-032F-461C-99F1-DF2CA06CED91}" srcOrd="0" destOrd="0" parTransId="{F65D772B-A4D0-46FD-86BF-691D0EB2D92C}" sibTransId="{0A143A7B-5C60-4200-B4E0-2F7A7BCB7C41}"/>
    <dgm:cxn modelId="{7247ED8C-05E1-4DE2-B818-B9BC3B8E3640}" srcId="{5FDAB791-64CC-437C-8151-A5A051EFB67B}" destId="{9A97814D-5A48-46B2-AD3E-D8AE2AB83CC9}" srcOrd="3" destOrd="0" parTransId="{C1783810-8BCE-4637-9BED-302481B3A7F5}" sibTransId="{947488CA-5BC6-4D63-B83A-0E84FEDAF012}"/>
    <dgm:cxn modelId="{5BA1D9DB-9B38-4F0F-B760-FDD601C2D01A}" srcId="{3615D303-33D8-4D49-B4E3-BCE5167D4443}" destId="{49428A98-9BF5-42B2-BA66-9CE04F62356D}" srcOrd="0" destOrd="0" parTransId="{F4C9AC36-B7A0-4393-B30A-63C5AEBA4E2B}" sibTransId="{8BB7042B-B4A4-46A9-B245-D9AEE7965F2C}"/>
    <dgm:cxn modelId="{069204E0-C9A6-4995-BB27-E392840C693F}" type="presOf" srcId="{12A80A51-DFC0-4268-953F-F42640F23CF3}" destId="{C276816F-9F73-4971-ACB6-51D0A20CCA66}" srcOrd="0" destOrd="1" presId="urn:microsoft.com/office/officeart/2005/8/layout/list1"/>
    <dgm:cxn modelId="{112BEA58-BF78-4C13-886E-2DF150CF9B4F}" type="presOf" srcId="{1A40C09B-66E9-40E4-9844-A34D28F6EB09}" destId="{C276816F-9F73-4971-ACB6-51D0A20CCA66}" srcOrd="0" destOrd="0" presId="urn:microsoft.com/office/officeart/2005/8/layout/list1"/>
    <dgm:cxn modelId="{0367CFF8-0E55-4832-9ED5-3B32AD0FC961}" type="presOf" srcId="{49428A98-9BF5-42B2-BA66-9CE04F62356D}" destId="{0B1B2DD7-7332-4BD6-A591-8A992CF0C304}" srcOrd="0" destOrd="0" presId="urn:microsoft.com/office/officeart/2005/8/layout/list1"/>
    <dgm:cxn modelId="{93E6A09B-49EE-4B0D-AD7F-7476FC654C64}" type="presOf" srcId="{6882D281-3AC6-4E3A-BD4F-7F0CAE527FEF}" destId="{71E234FC-47CC-4209-BFE6-21BD90145602}" srcOrd="0" destOrd="1" presId="urn:microsoft.com/office/officeart/2005/8/layout/list1"/>
    <dgm:cxn modelId="{AF4DEA8F-E91F-46DD-AB88-A8883BC2C61B}" srcId="{F950B88B-032F-461C-99F1-DF2CA06CED91}" destId="{748062DD-2E48-4732-9D93-5DD3BF7C3662}" srcOrd="0" destOrd="0" parTransId="{B69BF3B9-2F15-4AB0-BB9B-25172BA2ACC5}" sibTransId="{2F6C94BC-716B-44C0-8A54-642B19BB0C11}"/>
    <dgm:cxn modelId="{4F7153EF-54E0-44A0-B89A-083B6CAD52FF}" srcId="{368ECA1C-98BF-4B0D-A3F4-471C4B80879C}" destId="{5FDAB791-64CC-437C-8151-A5A051EFB67B}" srcOrd="1" destOrd="0" parTransId="{2B692B7E-3B9A-4C98-8452-C001E19B2E2E}" sibTransId="{531619ED-3B4C-427C-B8EE-5300743D7129}"/>
    <dgm:cxn modelId="{F3079042-C2D6-403F-B863-7D847CDFFB26}" type="presOf" srcId="{F950B88B-032F-461C-99F1-DF2CA06CED91}" destId="{1561C40D-5EAC-4899-A5A5-749F1B7DA05D}" srcOrd="1" destOrd="0" presId="urn:microsoft.com/office/officeart/2005/8/layout/list1"/>
    <dgm:cxn modelId="{C83D7DEA-C01B-43D4-9536-015D8D4B9FF0}" type="presOf" srcId="{368ECA1C-98BF-4B0D-A3F4-471C4B80879C}" destId="{CF1372C9-634C-4D85-A3BD-8D8C1BED3D08}" srcOrd="0" destOrd="0" presId="urn:microsoft.com/office/officeart/2005/8/layout/list1"/>
    <dgm:cxn modelId="{4256D2A2-C3DA-476C-8976-805DC35E6127}" type="presParOf" srcId="{CF1372C9-634C-4D85-A3BD-8D8C1BED3D08}" destId="{2C63CBA5-9063-47F1-AE43-806A73BCF2FF}" srcOrd="0" destOrd="0" presId="urn:microsoft.com/office/officeart/2005/8/layout/list1"/>
    <dgm:cxn modelId="{51A9340D-D783-4675-97C0-3071A603F44D}" type="presParOf" srcId="{2C63CBA5-9063-47F1-AE43-806A73BCF2FF}" destId="{FDD3F533-4D2D-4B0C-A06E-CC243903D58C}" srcOrd="0" destOrd="0" presId="urn:microsoft.com/office/officeart/2005/8/layout/list1"/>
    <dgm:cxn modelId="{C07025F1-FE0B-465A-8065-C3C0142AC1DC}" type="presParOf" srcId="{2C63CBA5-9063-47F1-AE43-806A73BCF2FF}" destId="{1561C40D-5EAC-4899-A5A5-749F1B7DA05D}" srcOrd="1" destOrd="0" presId="urn:microsoft.com/office/officeart/2005/8/layout/list1"/>
    <dgm:cxn modelId="{3F3DA991-5AF8-4B6A-8181-05AE38CD1509}" type="presParOf" srcId="{CF1372C9-634C-4D85-A3BD-8D8C1BED3D08}" destId="{DAFB5A5A-5715-4A4F-9B0A-F292986ED316}" srcOrd="1" destOrd="0" presId="urn:microsoft.com/office/officeart/2005/8/layout/list1"/>
    <dgm:cxn modelId="{6CBB48D9-831A-4C4A-AD83-234F7C90A513}" type="presParOf" srcId="{CF1372C9-634C-4D85-A3BD-8D8C1BED3D08}" destId="{71E234FC-47CC-4209-BFE6-21BD90145602}" srcOrd="2" destOrd="0" presId="urn:microsoft.com/office/officeart/2005/8/layout/list1"/>
    <dgm:cxn modelId="{7F277248-53C7-41E4-83E6-E5FF4FDDDC03}" type="presParOf" srcId="{CF1372C9-634C-4D85-A3BD-8D8C1BED3D08}" destId="{4BB55EBE-A6DC-4FD9-A722-85F81B102858}" srcOrd="3" destOrd="0" presId="urn:microsoft.com/office/officeart/2005/8/layout/list1"/>
    <dgm:cxn modelId="{F193D2C8-3928-41EC-8992-1D0C4E5662DB}" type="presParOf" srcId="{CF1372C9-634C-4D85-A3BD-8D8C1BED3D08}" destId="{7C162C9E-F002-4CF2-AA08-5A1850726952}" srcOrd="4" destOrd="0" presId="urn:microsoft.com/office/officeart/2005/8/layout/list1"/>
    <dgm:cxn modelId="{30091B63-87E0-4746-BEC5-61632C058628}" type="presParOf" srcId="{7C162C9E-F002-4CF2-AA08-5A1850726952}" destId="{E5D00A8A-305F-4D00-8697-B3F84FDF0D86}" srcOrd="0" destOrd="0" presId="urn:microsoft.com/office/officeart/2005/8/layout/list1"/>
    <dgm:cxn modelId="{92C0570B-D8EA-4693-83E1-2C0B279CA035}" type="presParOf" srcId="{7C162C9E-F002-4CF2-AA08-5A1850726952}" destId="{D6881060-EE87-4FD1-A32F-1EDF308F5485}" srcOrd="1" destOrd="0" presId="urn:microsoft.com/office/officeart/2005/8/layout/list1"/>
    <dgm:cxn modelId="{2D73D72F-4FDF-49D8-842F-7480FF41F483}" type="presParOf" srcId="{CF1372C9-634C-4D85-A3BD-8D8C1BED3D08}" destId="{E7DC93B7-4393-414A-9E74-1F4091C505FE}" srcOrd="5" destOrd="0" presId="urn:microsoft.com/office/officeart/2005/8/layout/list1"/>
    <dgm:cxn modelId="{BE7BB0FC-7525-473D-A66C-61D99BDA6AC8}" type="presParOf" srcId="{CF1372C9-634C-4D85-A3BD-8D8C1BED3D08}" destId="{C276816F-9F73-4971-ACB6-51D0A20CCA66}" srcOrd="6" destOrd="0" presId="urn:microsoft.com/office/officeart/2005/8/layout/list1"/>
    <dgm:cxn modelId="{1061D8E6-8854-4C94-BD64-52779F99C7F0}" type="presParOf" srcId="{CF1372C9-634C-4D85-A3BD-8D8C1BED3D08}" destId="{8372DC6B-3768-463D-AF90-FD5A0318FFA9}" srcOrd="7" destOrd="0" presId="urn:microsoft.com/office/officeart/2005/8/layout/list1"/>
    <dgm:cxn modelId="{ABFECDF4-F3A9-4ADD-A1D9-C07A8A2EEA4B}" type="presParOf" srcId="{CF1372C9-634C-4D85-A3BD-8D8C1BED3D08}" destId="{C73D8758-9546-449F-AF04-CFDA5290934B}" srcOrd="8" destOrd="0" presId="urn:microsoft.com/office/officeart/2005/8/layout/list1"/>
    <dgm:cxn modelId="{D8079432-23CF-4608-A914-9FB420065F82}" type="presParOf" srcId="{C73D8758-9546-449F-AF04-CFDA5290934B}" destId="{0E2E0E98-B9E9-4CC7-9405-D95E57EA42F3}" srcOrd="0" destOrd="0" presId="urn:microsoft.com/office/officeart/2005/8/layout/list1"/>
    <dgm:cxn modelId="{EB3D6917-26D3-411F-9BEB-8A00C9EBB3B2}" type="presParOf" srcId="{C73D8758-9546-449F-AF04-CFDA5290934B}" destId="{DB561351-DB7F-495A-8EB6-CDFB821AF95F}" srcOrd="1" destOrd="0" presId="urn:microsoft.com/office/officeart/2005/8/layout/list1"/>
    <dgm:cxn modelId="{93EB71B0-5F21-4CEF-B111-494060D993AF}" type="presParOf" srcId="{CF1372C9-634C-4D85-A3BD-8D8C1BED3D08}" destId="{F8D80335-EE6D-45C5-A352-8249D2C1D027}" srcOrd="9" destOrd="0" presId="urn:microsoft.com/office/officeart/2005/8/layout/list1"/>
    <dgm:cxn modelId="{687C2151-1A88-479B-B098-11D486EC128A}" type="presParOf" srcId="{CF1372C9-634C-4D85-A3BD-8D8C1BED3D08}" destId="{0B1B2DD7-7332-4BD6-A591-8A992CF0C304}" srcOrd="10" destOrd="0" presId="urn:microsoft.com/office/officeart/2005/8/layout/list1"/>
    <dgm:cxn modelId="{CB8286B8-03E4-4F30-97BC-FD5F88AE3ED5}" type="presParOf" srcId="{CF1372C9-634C-4D85-A3BD-8D8C1BED3D08}" destId="{B15B2DE7-EB2C-4F85-A4B5-2C95B4729CCA}" srcOrd="11" destOrd="0" presId="urn:microsoft.com/office/officeart/2005/8/layout/list1"/>
    <dgm:cxn modelId="{479CD784-63FF-486B-8DA3-19C50B00845C}" type="presParOf" srcId="{CF1372C9-634C-4D85-A3BD-8D8C1BED3D08}" destId="{AB4E9335-9951-4388-BBBF-6992EA7DBC41}" srcOrd="12" destOrd="0" presId="urn:microsoft.com/office/officeart/2005/8/layout/list1"/>
    <dgm:cxn modelId="{21C4BF0B-48D8-45CE-A8A0-56354972C65D}" type="presParOf" srcId="{AB4E9335-9951-4388-BBBF-6992EA7DBC41}" destId="{D47918FF-ECE5-4C78-84E4-637E07FEF9E6}" srcOrd="0" destOrd="0" presId="urn:microsoft.com/office/officeart/2005/8/layout/list1"/>
    <dgm:cxn modelId="{CE622D78-C94C-4837-8ED1-1658A6E88DAA}" type="presParOf" srcId="{AB4E9335-9951-4388-BBBF-6992EA7DBC41}" destId="{FC6D6322-DBB6-4D5B-8893-1DC94BED1DD7}" srcOrd="1" destOrd="0" presId="urn:microsoft.com/office/officeart/2005/8/layout/list1"/>
    <dgm:cxn modelId="{674FAAE6-57A0-4A6A-A69A-FBB4DBE5D242}" type="presParOf" srcId="{CF1372C9-634C-4D85-A3BD-8D8C1BED3D08}" destId="{85CBEFE0-D496-48DE-B093-0C69BC4F1F86}" srcOrd="13" destOrd="0" presId="urn:microsoft.com/office/officeart/2005/8/layout/list1"/>
    <dgm:cxn modelId="{43AC2EA2-7EE3-4826-BEBC-C44AF7F0EC76}" type="presParOf" srcId="{CF1372C9-634C-4D85-A3BD-8D8C1BED3D08}" destId="{228C5246-51B8-44EE-A335-BEAC1775059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ACB288-5B9A-4D88-AE05-FE08EDF449CC}"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FE5C8B31-6254-437C-BF11-16CF781FDE2E}">
      <dgm:prSet/>
      <dgm:spPr/>
      <dgm:t>
        <a:bodyPr/>
        <a:lstStyle/>
        <a:p>
          <a:pPr algn="ctr">
            <a:lnSpc>
              <a:spcPct val="100000"/>
            </a:lnSpc>
            <a:defRPr b="1"/>
          </a:pPr>
          <a:r>
            <a:rPr lang="en-US"/>
            <a:t>Measure of current pain and outcome expectations</a:t>
          </a:r>
        </a:p>
      </dgm:t>
    </dgm:pt>
    <dgm:pt modelId="{509C8003-A7AA-4C74-A295-53043B075DC2}" type="parTrans" cxnId="{E778C67D-FC7F-4EC8-B3D0-119AE85C7499}">
      <dgm:prSet/>
      <dgm:spPr/>
      <dgm:t>
        <a:bodyPr/>
        <a:lstStyle/>
        <a:p>
          <a:endParaRPr lang="en-US"/>
        </a:p>
      </dgm:t>
    </dgm:pt>
    <dgm:pt modelId="{B1D63A2D-7408-4BD5-9F58-5DA34CB91ED7}" type="sibTrans" cxnId="{E778C67D-FC7F-4EC8-B3D0-119AE85C7499}">
      <dgm:prSet/>
      <dgm:spPr/>
      <dgm:t>
        <a:bodyPr/>
        <a:lstStyle/>
        <a:p>
          <a:endParaRPr lang="en-US"/>
        </a:p>
      </dgm:t>
    </dgm:pt>
    <dgm:pt modelId="{CE6C0AF6-1AA5-4332-B9F5-521C93D4DC2E}">
      <dgm:prSet/>
      <dgm:spPr/>
      <dgm:t>
        <a:bodyPr/>
        <a:lstStyle/>
        <a:p>
          <a:pPr algn="ctr">
            <a:lnSpc>
              <a:spcPct val="100000"/>
            </a:lnSpc>
            <a:defRPr b="1"/>
          </a:pPr>
          <a:r>
            <a:rPr lang="en-US"/>
            <a:t>Uses standard 0-10 Likert scale to ask patients to assess their usual, desired, successful treatment, importance of improvement, and expected outcomes across several areas:</a:t>
          </a:r>
        </a:p>
      </dgm:t>
    </dgm:pt>
    <dgm:pt modelId="{B3C6FAE6-17AD-4B1A-9D20-42F7B43CA366}" type="parTrans" cxnId="{2AE98549-6D4A-4D1C-B0F6-81F2C18A0E8B}">
      <dgm:prSet/>
      <dgm:spPr/>
      <dgm:t>
        <a:bodyPr/>
        <a:lstStyle/>
        <a:p>
          <a:endParaRPr lang="en-US"/>
        </a:p>
      </dgm:t>
    </dgm:pt>
    <dgm:pt modelId="{546AD43C-6AA1-43A9-BC64-FFFC5FF83D4C}" type="sibTrans" cxnId="{2AE98549-6D4A-4D1C-B0F6-81F2C18A0E8B}">
      <dgm:prSet/>
      <dgm:spPr/>
      <dgm:t>
        <a:bodyPr/>
        <a:lstStyle/>
        <a:p>
          <a:endParaRPr lang="en-US"/>
        </a:p>
      </dgm:t>
    </dgm:pt>
    <dgm:pt modelId="{238EE5CE-C21F-48B7-A973-58FA2BE7510E}">
      <dgm:prSet/>
      <dgm:spPr/>
      <dgm:t>
        <a:bodyPr/>
        <a:lstStyle/>
        <a:p>
          <a:pPr algn="ctr">
            <a:lnSpc>
              <a:spcPct val="100000"/>
            </a:lnSpc>
          </a:pPr>
          <a:r>
            <a:rPr lang="en-US"/>
            <a:t>Pain</a:t>
          </a:r>
        </a:p>
      </dgm:t>
    </dgm:pt>
    <dgm:pt modelId="{D97751BF-C330-4CA6-98F6-828CE729FB2C}" type="parTrans" cxnId="{8C34C821-417A-43F7-BD92-4B5B3460D056}">
      <dgm:prSet/>
      <dgm:spPr/>
      <dgm:t>
        <a:bodyPr/>
        <a:lstStyle/>
        <a:p>
          <a:endParaRPr lang="en-US"/>
        </a:p>
      </dgm:t>
    </dgm:pt>
    <dgm:pt modelId="{CBAC7285-9FE1-447E-A011-DFD9DE5FAABF}" type="sibTrans" cxnId="{8C34C821-417A-43F7-BD92-4B5B3460D056}">
      <dgm:prSet/>
      <dgm:spPr/>
      <dgm:t>
        <a:bodyPr/>
        <a:lstStyle/>
        <a:p>
          <a:endParaRPr lang="en-US"/>
        </a:p>
      </dgm:t>
    </dgm:pt>
    <dgm:pt modelId="{22D74355-0AC3-416C-B4C1-FEF1FF2332F0}">
      <dgm:prSet/>
      <dgm:spPr/>
      <dgm:t>
        <a:bodyPr/>
        <a:lstStyle/>
        <a:p>
          <a:pPr algn="ctr">
            <a:lnSpc>
              <a:spcPct val="100000"/>
            </a:lnSpc>
          </a:pPr>
          <a:r>
            <a:rPr lang="en-US"/>
            <a:t>Fatigue</a:t>
          </a:r>
        </a:p>
      </dgm:t>
    </dgm:pt>
    <dgm:pt modelId="{67BD5387-903B-474D-8634-414E7E943C3B}" type="parTrans" cxnId="{ABB81E1D-DF76-4496-BCDB-B1266E83078B}">
      <dgm:prSet/>
      <dgm:spPr/>
      <dgm:t>
        <a:bodyPr/>
        <a:lstStyle/>
        <a:p>
          <a:endParaRPr lang="en-US"/>
        </a:p>
      </dgm:t>
    </dgm:pt>
    <dgm:pt modelId="{7B6952E4-1CB4-40F4-9430-9E0F50CC5640}" type="sibTrans" cxnId="{ABB81E1D-DF76-4496-BCDB-B1266E83078B}">
      <dgm:prSet/>
      <dgm:spPr/>
      <dgm:t>
        <a:bodyPr/>
        <a:lstStyle/>
        <a:p>
          <a:endParaRPr lang="en-US"/>
        </a:p>
      </dgm:t>
    </dgm:pt>
    <dgm:pt modelId="{B2AC5E8C-C42D-4579-BDFB-5A5065E23C63}">
      <dgm:prSet/>
      <dgm:spPr/>
      <dgm:t>
        <a:bodyPr/>
        <a:lstStyle/>
        <a:p>
          <a:pPr algn="ctr">
            <a:lnSpc>
              <a:spcPct val="100000"/>
            </a:lnSpc>
          </a:pPr>
          <a:r>
            <a:rPr lang="en-US"/>
            <a:t>Emotional Distress</a:t>
          </a:r>
        </a:p>
      </dgm:t>
    </dgm:pt>
    <dgm:pt modelId="{C1CE7C25-9EB0-4960-992B-88FD17DC08CE}" type="parTrans" cxnId="{6C42C0CC-5E56-4E0F-8F32-4A22E189B5F0}">
      <dgm:prSet/>
      <dgm:spPr/>
      <dgm:t>
        <a:bodyPr/>
        <a:lstStyle/>
        <a:p>
          <a:endParaRPr lang="en-US"/>
        </a:p>
      </dgm:t>
    </dgm:pt>
    <dgm:pt modelId="{BC60FCCD-B179-4BA9-A86C-EBAD8A6CB048}" type="sibTrans" cxnId="{6C42C0CC-5E56-4E0F-8F32-4A22E189B5F0}">
      <dgm:prSet/>
      <dgm:spPr/>
      <dgm:t>
        <a:bodyPr/>
        <a:lstStyle/>
        <a:p>
          <a:endParaRPr lang="en-US"/>
        </a:p>
      </dgm:t>
    </dgm:pt>
    <dgm:pt modelId="{8D996B8A-859F-4C66-8879-BDE163F0241E}">
      <dgm:prSet/>
      <dgm:spPr/>
      <dgm:t>
        <a:bodyPr/>
        <a:lstStyle/>
        <a:p>
          <a:pPr algn="ctr">
            <a:lnSpc>
              <a:spcPct val="100000"/>
            </a:lnSpc>
          </a:pPr>
          <a:r>
            <a:rPr lang="en-US"/>
            <a:t>Interference with Daily Activities </a:t>
          </a:r>
        </a:p>
      </dgm:t>
    </dgm:pt>
    <dgm:pt modelId="{579648D6-DBA5-4FB5-AA52-566314D264D8}" type="parTrans" cxnId="{55B01E83-A81E-484F-894C-5C5D46353B97}">
      <dgm:prSet/>
      <dgm:spPr/>
      <dgm:t>
        <a:bodyPr/>
        <a:lstStyle/>
        <a:p>
          <a:endParaRPr lang="en-US"/>
        </a:p>
      </dgm:t>
    </dgm:pt>
    <dgm:pt modelId="{5F47DE56-8286-4745-A676-7A875611885E}" type="sibTrans" cxnId="{55B01E83-A81E-484F-894C-5C5D46353B97}">
      <dgm:prSet/>
      <dgm:spPr/>
      <dgm:t>
        <a:bodyPr/>
        <a:lstStyle/>
        <a:p>
          <a:endParaRPr lang="en-US"/>
        </a:p>
      </dgm:t>
    </dgm:pt>
    <dgm:pt modelId="{08934A4A-C37D-4643-B544-CADAD8D0D586}" type="pres">
      <dgm:prSet presAssocID="{79ACB288-5B9A-4D88-AE05-FE08EDF449CC}" presName="root" presStyleCnt="0">
        <dgm:presLayoutVars>
          <dgm:dir/>
          <dgm:resizeHandles val="exact"/>
        </dgm:presLayoutVars>
      </dgm:prSet>
      <dgm:spPr/>
      <dgm:t>
        <a:bodyPr/>
        <a:lstStyle/>
        <a:p>
          <a:endParaRPr lang="en-US"/>
        </a:p>
      </dgm:t>
    </dgm:pt>
    <dgm:pt modelId="{110F66DD-475B-4945-8F1C-9AF48E0E7425}" type="pres">
      <dgm:prSet presAssocID="{FE5C8B31-6254-437C-BF11-16CF781FDE2E}" presName="compNode" presStyleCnt="0"/>
      <dgm:spPr/>
    </dgm:pt>
    <dgm:pt modelId="{76B7BAE7-01B4-42CB-8BB5-D0C3FF6D7981}" type="pres">
      <dgm:prSet presAssocID="{FE5C8B31-6254-437C-BF11-16CF781FDE2E}" presName="iconRect" presStyleLbl="node1" presStyleIdx="0" presStyleCnt="2"/>
      <dgm:spPr>
        <a:blipFill>
          <a:blip xmlns:r="http://schemas.openxmlformats.org/officeDocument/2006/relationships" r:embed="rId1">
            <a:duotone>
              <a:prstClr val="black"/>
              <a:srgbClr val="00467F">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Graph with Downward Trend"/>
        </a:ext>
      </dgm:extLst>
    </dgm:pt>
    <dgm:pt modelId="{4120BBB8-7846-475D-8957-C91133629FF0}" type="pres">
      <dgm:prSet presAssocID="{FE5C8B31-6254-437C-BF11-16CF781FDE2E}" presName="iconSpace" presStyleCnt="0"/>
      <dgm:spPr/>
    </dgm:pt>
    <dgm:pt modelId="{3825E158-22A9-4C62-8586-3CDB037973E9}" type="pres">
      <dgm:prSet presAssocID="{FE5C8B31-6254-437C-BF11-16CF781FDE2E}" presName="parTx" presStyleLbl="revTx" presStyleIdx="0" presStyleCnt="4">
        <dgm:presLayoutVars>
          <dgm:chMax val="0"/>
          <dgm:chPref val="0"/>
        </dgm:presLayoutVars>
      </dgm:prSet>
      <dgm:spPr/>
      <dgm:t>
        <a:bodyPr/>
        <a:lstStyle/>
        <a:p>
          <a:endParaRPr lang="en-US"/>
        </a:p>
      </dgm:t>
    </dgm:pt>
    <dgm:pt modelId="{C67BDD9E-4ED5-4C50-A17B-33A98263A9EF}" type="pres">
      <dgm:prSet presAssocID="{FE5C8B31-6254-437C-BF11-16CF781FDE2E}" presName="txSpace" presStyleCnt="0"/>
      <dgm:spPr/>
    </dgm:pt>
    <dgm:pt modelId="{3B563836-EC43-49E3-ADA7-15422CEEBB0A}" type="pres">
      <dgm:prSet presAssocID="{FE5C8B31-6254-437C-BF11-16CF781FDE2E}" presName="desTx" presStyleLbl="revTx" presStyleIdx="1" presStyleCnt="4">
        <dgm:presLayoutVars/>
      </dgm:prSet>
      <dgm:spPr/>
    </dgm:pt>
    <dgm:pt modelId="{DC3733DB-A072-4579-8CF0-393928710CAA}" type="pres">
      <dgm:prSet presAssocID="{B1D63A2D-7408-4BD5-9F58-5DA34CB91ED7}" presName="sibTrans" presStyleCnt="0"/>
      <dgm:spPr/>
    </dgm:pt>
    <dgm:pt modelId="{3323CFFB-E901-42D2-B99A-F97220C94A93}" type="pres">
      <dgm:prSet presAssocID="{CE6C0AF6-1AA5-4332-B9F5-521C93D4DC2E}" presName="compNode" presStyleCnt="0"/>
      <dgm:spPr/>
    </dgm:pt>
    <dgm:pt modelId="{AEA332A4-FAC8-4AF2-82C0-CCFA58A2B14E}" type="pres">
      <dgm:prSet presAssocID="{CE6C0AF6-1AA5-4332-B9F5-521C93D4DC2E}" presName="iconRect" presStyleLbl="node1" presStyleIdx="1" presStyleCnt="2"/>
      <dgm:spPr>
        <a:blipFill>
          <a:blip xmlns:r="http://schemas.openxmlformats.org/officeDocument/2006/relationships" r:embed="rId3">
            <a:duotone>
              <a:prstClr val="black"/>
              <a:srgbClr val="00467F">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list"/>
        </a:ext>
      </dgm:extLst>
    </dgm:pt>
    <dgm:pt modelId="{5E25837A-C62B-4C40-9010-1ED066BD2A3C}" type="pres">
      <dgm:prSet presAssocID="{CE6C0AF6-1AA5-4332-B9F5-521C93D4DC2E}" presName="iconSpace" presStyleCnt="0"/>
      <dgm:spPr/>
    </dgm:pt>
    <dgm:pt modelId="{8324085A-3646-436D-A36C-9413A53DD42E}" type="pres">
      <dgm:prSet presAssocID="{CE6C0AF6-1AA5-4332-B9F5-521C93D4DC2E}" presName="parTx" presStyleLbl="revTx" presStyleIdx="2" presStyleCnt="4">
        <dgm:presLayoutVars>
          <dgm:chMax val="0"/>
          <dgm:chPref val="0"/>
        </dgm:presLayoutVars>
      </dgm:prSet>
      <dgm:spPr/>
      <dgm:t>
        <a:bodyPr/>
        <a:lstStyle/>
        <a:p>
          <a:endParaRPr lang="en-US"/>
        </a:p>
      </dgm:t>
    </dgm:pt>
    <dgm:pt modelId="{96CC8530-54E3-48A1-BDA3-2734D1796722}" type="pres">
      <dgm:prSet presAssocID="{CE6C0AF6-1AA5-4332-B9F5-521C93D4DC2E}" presName="txSpace" presStyleCnt="0"/>
      <dgm:spPr/>
    </dgm:pt>
    <dgm:pt modelId="{02DA51FA-B5CC-4D9B-A01D-BCB712B91B2F}" type="pres">
      <dgm:prSet presAssocID="{CE6C0AF6-1AA5-4332-B9F5-521C93D4DC2E}" presName="desTx" presStyleLbl="revTx" presStyleIdx="3" presStyleCnt="4">
        <dgm:presLayoutVars/>
      </dgm:prSet>
      <dgm:spPr/>
      <dgm:t>
        <a:bodyPr/>
        <a:lstStyle/>
        <a:p>
          <a:endParaRPr lang="en-US"/>
        </a:p>
      </dgm:t>
    </dgm:pt>
  </dgm:ptLst>
  <dgm:cxnLst>
    <dgm:cxn modelId="{1553DD6A-7AC0-4ED2-BFA8-17C63E3C0524}" type="presOf" srcId="{FE5C8B31-6254-437C-BF11-16CF781FDE2E}" destId="{3825E158-22A9-4C62-8586-3CDB037973E9}" srcOrd="0" destOrd="0" presId="urn:microsoft.com/office/officeart/2018/2/layout/IconLabelDescriptionList"/>
    <dgm:cxn modelId="{CA9464C1-9FAF-4CC9-B6A6-B76F656B99DC}" type="presOf" srcId="{238EE5CE-C21F-48B7-A973-58FA2BE7510E}" destId="{02DA51FA-B5CC-4D9B-A01D-BCB712B91B2F}" srcOrd="0" destOrd="0" presId="urn:microsoft.com/office/officeart/2018/2/layout/IconLabelDescriptionList"/>
    <dgm:cxn modelId="{55B01E83-A81E-484F-894C-5C5D46353B97}" srcId="{CE6C0AF6-1AA5-4332-B9F5-521C93D4DC2E}" destId="{8D996B8A-859F-4C66-8879-BDE163F0241E}" srcOrd="3" destOrd="0" parTransId="{579648D6-DBA5-4FB5-AA52-566314D264D8}" sibTransId="{5F47DE56-8286-4745-A676-7A875611885E}"/>
    <dgm:cxn modelId="{BC26AE21-2AD9-40DE-B426-759BC39B396E}" type="presOf" srcId="{8D996B8A-859F-4C66-8879-BDE163F0241E}" destId="{02DA51FA-B5CC-4D9B-A01D-BCB712B91B2F}" srcOrd="0" destOrd="3" presId="urn:microsoft.com/office/officeart/2018/2/layout/IconLabelDescriptionList"/>
    <dgm:cxn modelId="{8C34C821-417A-43F7-BD92-4B5B3460D056}" srcId="{CE6C0AF6-1AA5-4332-B9F5-521C93D4DC2E}" destId="{238EE5CE-C21F-48B7-A973-58FA2BE7510E}" srcOrd="0" destOrd="0" parTransId="{D97751BF-C330-4CA6-98F6-828CE729FB2C}" sibTransId="{CBAC7285-9FE1-447E-A011-DFD9DE5FAABF}"/>
    <dgm:cxn modelId="{D208D94C-52E2-420D-B3A9-895BCB5B6463}" type="presOf" srcId="{22D74355-0AC3-416C-B4C1-FEF1FF2332F0}" destId="{02DA51FA-B5CC-4D9B-A01D-BCB712B91B2F}" srcOrd="0" destOrd="1" presId="urn:microsoft.com/office/officeart/2018/2/layout/IconLabelDescriptionList"/>
    <dgm:cxn modelId="{2AE98549-6D4A-4D1C-B0F6-81F2C18A0E8B}" srcId="{79ACB288-5B9A-4D88-AE05-FE08EDF449CC}" destId="{CE6C0AF6-1AA5-4332-B9F5-521C93D4DC2E}" srcOrd="1" destOrd="0" parTransId="{B3C6FAE6-17AD-4B1A-9D20-42F7B43CA366}" sibTransId="{546AD43C-6AA1-43A9-BC64-FFFC5FF83D4C}"/>
    <dgm:cxn modelId="{555291EC-BF8C-4E3B-869F-7BD2D4AF5878}" type="presOf" srcId="{B2AC5E8C-C42D-4579-BDFB-5A5065E23C63}" destId="{02DA51FA-B5CC-4D9B-A01D-BCB712B91B2F}" srcOrd="0" destOrd="2" presId="urn:microsoft.com/office/officeart/2018/2/layout/IconLabelDescriptionList"/>
    <dgm:cxn modelId="{ABB81E1D-DF76-4496-BCDB-B1266E83078B}" srcId="{CE6C0AF6-1AA5-4332-B9F5-521C93D4DC2E}" destId="{22D74355-0AC3-416C-B4C1-FEF1FF2332F0}" srcOrd="1" destOrd="0" parTransId="{67BD5387-903B-474D-8634-414E7E943C3B}" sibTransId="{7B6952E4-1CB4-40F4-9430-9E0F50CC5640}"/>
    <dgm:cxn modelId="{6C42C0CC-5E56-4E0F-8F32-4A22E189B5F0}" srcId="{CE6C0AF6-1AA5-4332-B9F5-521C93D4DC2E}" destId="{B2AC5E8C-C42D-4579-BDFB-5A5065E23C63}" srcOrd="2" destOrd="0" parTransId="{C1CE7C25-9EB0-4960-992B-88FD17DC08CE}" sibTransId="{BC60FCCD-B179-4BA9-A86C-EBAD8A6CB048}"/>
    <dgm:cxn modelId="{E778C67D-FC7F-4EC8-B3D0-119AE85C7499}" srcId="{79ACB288-5B9A-4D88-AE05-FE08EDF449CC}" destId="{FE5C8B31-6254-437C-BF11-16CF781FDE2E}" srcOrd="0" destOrd="0" parTransId="{509C8003-A7AA-4C74-A295-53043B075DC2}" sibTransId="{B1D63A2D-7408-4BD5-9F58-5DA34CB91ED7}"/>
    <dgm:cxn modelId="{DF0BD40C-3414-4AE3-B0A0-34BF44EF91C7}" type="presOf" srcId="{79ACB288-5B9A-4D88-AE05-FE08EDF449CC}" destId="{08934A4A-C37D-4643-B544-CADAD8D0D586}" srcOrd="0" destOrd="0" presId="urn:microsoft.com/office/officeart/2018/2/layout/IconLabelDescriptionList"/>
    <dgm:cxn modelId="{54D4623D-B7E3-425C-B5BB-10EBB19C600B}" type="presOf" srcId="{CE6C0AF6-1AA5-4332-B9F5-521C93D4DC2E}" destId="{8324085A-3646-436D-A36C-9413A53DD42E}" srcOrd="0" destOrd="0" presId="urn:microsoft.com/office/officeart/2018/2/layout/IconLabelDescriptionList"/>
    <dgm:cxn modelId="{A8C0E174-A44D-4ABD-B090-B0407C05B9A7}" type="presParOf" srcId="{08934A4A-C37D-4643-B544-CADAD8D0D586}" destId="{110F66DD-475B-4945-8F1C-9AF48E0E7425}" srcOrd="0" destOrd="0" presId="urn:microsoft.com/office/officeart/2018/2/layout/IconLabelDescriptionList"/>
    <dgm:cxn modelId="{ECF18F9D-665A-424F-B382-1D6AE479C504}" type="presParOf" srcId="{110F66DD-475B-4945-8F1C-9AF48E0E7425}" destId="{76B7BAE7-01B4-42CB-8BB5-D0C3FF6D7981}" srcOrd="0" destOrd="0" presId="urn:microsoft.com/office/officeart/2018/2/layout/IconLabelDescriptionList"/>
    <dgm:cxn modelId="{90575A75-4902-4FD4-9592-2D5581625246}" type="presParOf" srcId="{110F66DD-475B-4945-8F1C-9AF48E0E7425}" destId="{4120BBB8-7846-475D-8957-C91133629FF0}" srcOrd="1" destOrd="0" presId="urn:microsoft.com/office/officeart/2018/2/layout/IconLabelDescriptionList"/>
    <dgm:cxn modelId="{85901014-96A9-4003-BA10-1F783A664153}" type="presParOf" srcId="{110F66DD-475B-4945-8F1C-9AF48E0E7425}" destId="{3825E158-22A9-4C62-8586-3CDB037973E9}" srcOrd="2" destOrd="0" presId="urn:microsoft.com/office/officeart/2018/2/layout/IconLabelDescriptionList"/>
    <dgm:cxn modelId="{5B8C4F0C-4E0A-4FD9-9C7F-DDDACF0A4474}" type="presParOf" srcId="{110F66DD-475B-4945-8F1C-9AF48E0E7425}" destId="{C67BDD9E-4ED5-4C50-A17B-33A98263A9EF}" srcOrd="3" destOrd="0" presId="urn:microsoft.com/office/officeart/2018/2/layout/IconLabelDescriptionList"/>
    <dgm:cxn modelId="{607446A4-9293-4F77-A254-03BE691BACFF}" type="presParOf" srcId="{110F66DD-475B-4945-8F1C-9AF48E0E7425}" destId="{3B563836-EC43-49E3-ADA7-15422CEEBB0A}" srcOrd="4" destOrd="0" presId="urn:microsoft.com/office/officeart/2018/2/layout/IconLabelDescriptionList"/>
    <dgm:cxn modelId="{5ED26D8E-EF58-4E21-BA91-53D364BF1133}" type="presParOf" srcId="{08934A4A-C37D-4643-B544-CADAD8D0D586}" destId="{DC3733DB-A072-4579-8CF0-393928710CAA}" srcOrd="1" destOrd="0" presId="urn:microsoft.com/office/officeart/2018/2/layout/IconLabelDescriptionList"/>
    <dgm:cxn modelId="{9702EE29-6E64-4055-A03A-46844706026C}" type="presParOf" srcId="{08934A4A-C37D-4643-B544-CADAD8D0D586}" destId="{3323CFFB-E901-42D2-B99A-F97220C94A93}" srcOrd="2" destOrd="0" presId="urn:microsoft.com/office/officeart/2018/2/layout/IconLabelDescriptionList"/>
    <dgm:cxn modelId="{7D58DFA5-D1FB-4982-B1A3-DD5BF30CE16C}" type="presParOf" srcId="{3323CFFB-E901-42D2-B99A-F97220C94A93}" destId="{AEA332A4-FAC8-4AF2-82C0-CCFA58A2B14E}" srcOrd="0" destOrd="0" presId="urn:microsoft.com/office/officeart/2018/2/layout/IconLabelDescriptionList"/>
    <dgm:cxn modelId="{3D51CE49-9FF2-436A-AF28-B13A638AB85A}" type="presParOf" srcId="{3323CFFB-E901-42D2-B99A-F97220C94A93}" destId="{5E25837A-C62B-4C40-9010-1ED066BD2A3C}" srcOrd="1" destOrd="0" presId="urn:microsoft.com/office/officeart/2018/2/layout/IconLabelDescriptionList"/>
    <dgm:cxn modelId="{72784B86-94C2-4691-8B21-05C6812F6371}" type="presParOf" srcId="{3323CFFB-E901-42D2-B99A-F97220C94A93}" destId="{8324085A-3646-436D-A36C-9413A53DD42E}" srcOrd="2" destOrd="0" presId="urn:microsoft.com/office/officeart/2018/2/layout/IconLabelDescriptionList"/>
    <dgm:cxn modelId="{E5619856-B7F1-442A-BA5F-E3D12ACD0AB1}" type="presParOf" srcId="{3323CFFB-E901-42D2-B99A-F97220C94A93}" destId="{96CC8530-54E3-48A1-BDA3-2734D1796722}" srcOrd="3" destOrd="0" presId="urn:microsoft.com/office/officeart/2018/2/layout/IconLabelDescriptionList"/>
    <dgm:cxn modelId="{65FB6477-42C8-4FE8-AED4-9BED76E37190}" type="presParOf" srcId="{3323CFFB-E901-42D2-B99A-F97220C94A93}" destId="{02DA51FA-B5CC-4D9B-A01D-BCB712B91B2F}" srcOrd="4" destOrd="0" presId="urn:microsoft.com/office/officeart/2018/2/layout/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776805-AEA8-4B07-910E-C7599B6C37DF}" type="doc">
      <dgm:prSet loTypeId="urn:microsoft.com/office/officeart/2018/5/layout/CenteredIconLabelDescriptionList" loCatId="icon" qsTypeId="urn:microsoft.com/office/officeart/2005/8/quickstyle/simple1" qsCatId="simple" csTypeId="urn:microsoft.com/office/officeart/2018/5/colors/Iconchunking_neutralbg_accent5_2" csCatId="accent5" phldr="1"/>
      <dgm:spPr/>
      <dgm:t>
        <a:bodyPr/>
        <a:lstStyle/>
        <a:p>
          <a:endParaRPr lang="en-US"/>
        </a:p>
      </dgm:t>
    </dgm:pt>
    <dgm:pt modelId="{B34B0E0C-D2FF-43A6-BC47-2AB1218827F5}">
      <dgm:prSet/>
      <dgm:spPr/>
      <dgm:t>
        <a:bodyPr/>
        <a:lstStyle/>
        <a:p>
          <a:pPr>
            <a:lnSpc>
              <a:spcPct val="100000"/>
            </a:lnSpc>
            <a:defRPr b="1"/>
          </a:pPr>
          <a:r>
            <a:rPr lang="en-US"/>
            <a:t>Current level of functioning/impairment</a:t>
          </a:r>
        </a:p>
      </dgm:t>
    </dgm:pt>
    <dgm:pt modelId="{2D1B1D6B-B3E4-45B9-B20F-AA7C1B5741D3}" type="parTrans" cxnId="{C47D8FBC-46B6-4DB7-A686-B21E24C8AC53}">
      <dgm:prSet/>
      <dgm:spPr/>
      <dgm:t>
        <a:bodyPr/>
        <a:lstStyle/>
        <a:p>
          <a:endParaRPr lang="en-US"/>
        </a:p>
      </dgm:t>
    </dgm:pt>
    <dgm:pt modelId="{1E419A54-6A22-44A2-9A66-9AF21B8473C8}" type="sibTrans" cxnId="{C47D8FBC-46B6-4DB7-A686-B21E24C8AC53}">
      <dgm:prSet/>
      <dgm:spPr/>
      <dgm:t>
        <a:bodyPr/>
        <a:lstStyle/>
        <a:p>
          <a:endParaRPr lang="en-US"/>
        </a:p>
      </dgm:t>
    </dgm:pt>
    <dgm:pt modelId="{D5D5D5A7-8385-4593-AAAB-4070996978A6}">
      <dgm:prSet/>
      <dgm:spPr/>
      <dgm:t>
        <a:bodyPr/>
        <a:lstStyle/>
        <a:p>
          <a:pPr algn="ctr">
            <a:lnSpc>
              <a:spcPct val="100000"/>
            </a:lnSpc>
          </a:pPr>
          <a:r>
            <a:rPr lang="en-US"/>
            <a:t>What is the patient not doing that they used to do?</a:t>
          </a:r>
        </a:p>
        <a:p>
          <a:pPr algn="ctr">
            <a:lnSpc>
              <a:spcPct val="100000"/>
            </a:lnSpc>
          </a:pPr>
          <a:r>
            <a:rPr lang="en-US"/>
            <a:t>Work/school</a:t>
          </a:r>
        </a:p>
        <a:p>
          <a:pPr algn="ctr">
            <a:lnSpc>
              <a:spcPct val="100000"/>
            </a:lnSpc>
          </a:pPr>
          <a:r>
            <a:rPr lang="en-US"/>
            <a:t>Friends/family</a:t>
          </a:r>
        </a:p>
        <a:p>
          <a:pPr algn="ctr">
            <a:lnSpc>
              <a:spcPct val="100000"/>
            </a:lnSpc>
          </a:pPr>
          <a:r>
            <a:rPr lang="en-US"/>
            <a:t>Hobbies/extracurricular activities</a:t>
          </a:r>
        </a:p>
        <a:p>
          <a:pPr algn="ctr">
            <a:lnSpc>
              <a:spcPct val="100000"/>
            </a:lnSpc>
          </a:pPr>
          <a:r>
            <a:rPr lang="en-US"/>
            <a:t>ADLs</a:t>
          </a:r>
        </a:p>
      </dgm:t>
    </dgm:pt>
    <dgm:pt modelId="{C11D969F-5339-40C9-94EB-F62CC5C6C545}" type="parTrans" cxnId="{2D7D4AC2-39DB-4A69-B4F9-6FE9130076FE}">
      <dgm:prSet/>
      <dgm:spPr/>
      <dgm:t>
        <a:bodyPr/>
        <a:lstStyle/>
        <a:p>
          <a:endParaRPr lang="en-US"/>
        </a:p>
      </dgm:t>
    </dgm:pt>
    <dgm:pt modelId="{C570B68B-5C70-40CD-82D8-8CE900ED78EF}" type="sibTrans" cxnId="{2D7D4AC2-39DB-4A69-B4F9-6FE9130076FE}">
      <dgm:prSet/>
      <dgm:spPr/>
      <dgm:t>
        <a:bodyPr/>
        <a:lstStyle/>
        <a:p>
          <a:endParaRPr lang="en-US"/>
        </a:p>
      </dgm:t>
    </dgm:pt>
    <dgm:pt modelId="{3B1EE7B6-5D60-4A5F-9BEF-07F6E298F3D4}">
      <dgm:prSet/>
      <dgm:spPr/>
      <dgm:t>
        <a:bodyPr/>
        <a:lstStyle/>
        <a:p>
          <a:pPr>
            <a:lnSpc>
              <a:spcPct val="100000"/>
            </a:lnSpc>
            <a:defRPr b="1"/>
          </a:pPr>
          <a:r>
            <a:rPr lang="en-US"/>
            <a:t>What do they want to be better or different?</a:t>
          </a:r>
        </a:p>
      </dgm:t>
    </dgm:pt>
    <dgm:pt modelId="{41B5CE7D-189D-4A8F-9F1C-454576B1DA3E}" type="parTrans" cxnId="{0B0EE40E-E7A3-4F56-A98A-06BCEA16D6D9}">
      <dgm:prSet/>
      <dgm:spPr/>
      <dgm:t>
        <a:bodyPr/>
        <a:lstStyle/>
        <a:p>
          <a:endParaRPr lang="en-US"/>
        </a:p>
      </dgm:t>
    </dgm:pt>
    <dgm:pt modelId="{2FBFC8B8-3445-4C24-9F91-C26671393F0A}" type="sibTrans" cxnId="{0B0EE40E-E7A3-4F56-A98A-06BCEA16D6D9}">
      <dgm:prSet/>
      <dgm:spPr/>
      <dgm:t>
        <a:bodyPr/>
        <a:lstStyle/>
        <a:p>
          <a:endParaRPr lang="en-US"/>
        </a:p>
      </dgm:t>
    </dgm:pt>
    <dgm:pt modelId="{DC0EA351-C4E4-4C7C-A336-B5F7BA86B622}">
      <dgm:prSet/>
      <dgm:spPr/>
      <dgm:t>
        <a:bodyPr/>
        <a:lstStyle/>
        <a:p>
          <a:pPr>
            <a:lnSpc>
              <a:spcPct val="100000"/>
            </a:lnSpc>
          </a:pPr>
          <a:r>
            <a:rPr lang="en-US"/>
            <a:t>If you didn’t have this pain, what would you be doing?</a:t>
          </a:r>
        </a:p>
      </dgm:t>
    </dgm:pt>
    <dgm:pt modelId="{227B4042-14AB-4C18-BDDB-33411B9FA009}" type="parTrans" cxnId="{FB61BD90-684F-486D-9F32-A5A0E2360795}">
      <dgm:prSet/>
      <dgm:spPr/>
      <dgm:t>
        <a:bodyPr/>
        <a:lstStyle/>
        <a:p>
          <a:endParaRPr lang="en-US"/>
        </a:p>
      </dgm:t>
    </dgm:pt>
    <dgm:pt modelId="{C81F97DD-D449-48B5-ADEE-92F0FDD574FC}" type="sibTrans" cxnId="{FB61BD90-684F-486D-9F32-A5A0E2360795}">
      <dgm:prSet/>
      <dgm:spPr/>
      <dgm:t>
        <a:bodyPr/>
        <a:lstStyle/>
        <a:p>
          <a:endParaRPr lang="en-US"/>
        </a:p>
      </dgm:t>
    </dgm:pt>
    <dgm:pt modelId="{915576B0-232C-4A54-A6EB-AF1E3D3AF26D}" type="pres">
      <dgm:prSet presAssocID="{2E776805-AEA8-4B07-910E-C7599B6C37DF}" presName="root" presStyleCnt="0">
        <dgm:presLayoutVars>
          <dgm:dir/>
          <dgm:resizeHandles val="exact"/>
        </dgm:presLayoutVars>
      </dgm:prSet>
      <dgm:spPr/>
      <dgm:t>
        <a:bodyPr/>
        <a:lstStyle/>
        <a:p>
          <a:endParaRPr lang="en-US"/>
        </a:p>
      </dgm:t>
    </dgm:pt>
    <dgm:pt modelId="{4FFD6448-3916-400B-9284-8FFC5A196D43}" type="pres">
      <dgm:prSet presAssocID="{B34B0E0C-D2FF-43A6-BC47-2AB1218827F5}" presName="compNode" presStyleCnt="0"/>
      <dgm:spPr/>
    </dgm:pt>
    <dgm:pt modelId="{F3B56565-39ED-415E-ABC3-41FF5D7F68B3}" type="pres">
      <dgm:prSet presAssocID="{B34B0E0C-D2FF-43A6-BC47-2AB1218827F5}" presName="iconRect" presStyleLbl="node1" presStyleIdx="0" presStyleCnt="2"/>
      <dgm:spPr>
        <a:blipFill>
          <a:blip xmlns:r="http://schemas.openxmlformats.org/officeDocument/2006/relationships" r:embed="rId1">
            <a:duotone>
              <a:prstClr val="black"/>
              <a:srgbClr val="94A545">
                <a:tint val="45000"/>
                <a:satMod val="400000"/>
              </a:srgbClr>
            </a:duotone>
            <a:extLs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ocial network"/>
        </a:ext>
      </dgm:extLst>
    </dgm:pt>
    <dgm:pt modelId="{67E149F0-BEBF-4E71-AE89-4ADFFF26145C}" type="pres">
      <dgm:prSet presAssocID="{B34B0E0C-D2FF-43A6-BC47-2AB1218827F5}" presName="iconSpace" presStyleCnt="0"/>
      <dgm:spPr/>
    </dgm:pt>
    <dgm:pt modelId="{2B91361B-83E3-4103-A21E-8E3BE22C4546}" type="pres">
      <dgm:prSet presAssocID="{B34B0E0C-D2FF-43A6-BC47-2AB1218827F5}" presName="parTx" presStyleLbl="revTx" presStyleIdx="0" presStyleCnt="4">
        <dgm:presLayoutVars>
          <dgm:chMax val="0"/>
          <dgm:chPref val="0"/>
        </dgm:presLayoutVars>
      </dgm:prSet>
      <dgm:spPr/>
      <dgm:t>
        <a:bodyPr/>
        <a:lstStyle/>
        <a:p>
          <a:endParaRPr lang="en-US"/>
        </a:p>
      </dgm:t>
    </dgm:pt>
    <dgm:pt modelId="{8E1F13A0-D774-4204-96C3-98A6FACA6174}" type="pres">
      <dgm:prSet presAssocID="{B34B0E0C-D2FF-43A6-BC47-2AB1218827F5}" presName="txSpace" presStyleCnt="0"/>
      <dgm:spPr/>
    </dgm:pt>
    <dgm:pt modelId="{60A13C8A-90F7-4C70-A632-0D0702C07C5F}" type="pres">
      <dgm:prSet presAssocID="{B34B0E0C-D2FF-43A6-BC47-2AB1218827F5}" presName="desTx" presStyleLbl="revTx" presStyleIdx="1" presStyleCnt="4">
        <dgm:presLayoutVars/>
      </dgm:prSet>
      <dgm:spPr/>
      <dgm:t>
        <a:bodyPr/>
        <a:lstStyle/>
        <a:p>
          <a:endParaRPr lang="en-US"/>
        </a:p>
      </dgm:t>
    </dgm:pt>
    <dgm:pt modelId="{17B4D5D0-B2CC-407E-952B-1FFD73FD5D86}" type="pres">
      <dgm:prSet presAssocID="{1E419A54-6A22-44A2-9A66-9AF21B8473C8}" presName="sibTrans" presStyleCnt="0"/>
      <dgm:spPr/>
    </dgm:pt>
    <dgm:pt modelId="{CEB84113-976E-4574-B4EA-D6359A66135A}" type="pres">
      <dgm:prSet presAssocID="{3B1EE7B6-5D60-4A5F-9BEF-07F6E298F3D4}" presName="compNode" presStyleCnt="0"/>
      <dgm:spPr/>
    </dgm:pt>
    <dgm:pt modelId="{593B0E46-7569-47A5-9319-571F1764CA4D}" type="pres">
      <dgm:prSet presAssocID="{3B1EE7B6-5D60-4A5F-9BEF-07F6E298F3D4}" presName="iconRect" presStyleLbl="node1" presStyleIdx="1" presStyleCnt="2"/>
      <dgm:spPr>
        <a:blipFill>
          <a:blip xmlns:r="http://schemas.openxmlformats.org/officeDocument/2006/relationships" r:embed="rId3">
            <a:duotone>
              <a:prstClr val="black"/>
              <a:srgbClr val="94A545">
                <a:tint val="45000"/>
                <a:satMod val="400000"/>
              </a:srgbClr>
            </a:duotone>
            <a:extLs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dd"/>
        </a:ext>
      </dgm:extLst>
    </dgm:pt>
    <dgm:pt modelId="{9DB83F82-C3C4-435E-BD4E-D8A9BFEA10A0}" type="pres">
      <dgm:prSet presAssocID="{3B1EE7B6-5D60-4A5F-9BEF-07F6E298F3D4}" presName="iconSpace" presStyleCnt="0"/>
      <dgm:spPr/>
    </dgm:pt>
    <dgm:pt modelId="{0B3956C9-4F30-4C49-8E35-0F22561E0841}" type="pres">
      <dgm:prSet presAssocID="{3B1EE7B6-5D60-4A5F-9BEF-07F6E298F3D4}" presName="parTx" presStyleLbl="revTx" presStyleIdx="2" presStyleCnt="4">
        <dgm:presLayoutVars>
          <dgm:chMax val="0"/>
          <dgm:chPref val="0"/>
        </dgm:presLayoutVars>
      </dgm:prSet>
      <dgm:spPr/>
      <dgm:t>
        <a:bodyPr/>
        <a:lstStyle/>
        <a:p>
          <a:endParaRPr lang="en-US"/>
        </a:p>
      </dgm:t>
    </dgm:pt>
    <dgm:pt modelId="{ADBB6351-8899-46CE-9EFB-6CD87CA43AE0}" type="pres">
      <dgm:prSet presAssocID="{3B1EE7B6-5D60-4A5F-9BEF-07F6E298F3D4}" presName="txSpace" presStyleCnt="0"/>
      <dgm:spPr/>
    </dgm:pt>
    <dgm:pt modelId="{8C1A61B5-05CF-44AB-B2E8-AB759FE12216}" type="pres">
      <dgm:prSet presAssocID="{3B1EE7B6-5D60-4A5F-9BEF-07F6E298F3D4}" presName="desTx" presStyleLbl="revTx" presStyleIdx="3" presStyleCnt="4">
        <dgm:presLayoutVars/>
      </dgm:prSet>
      <dgm:spPr/>
      <dgm:t>
        <a:bodyPr/>
        <a:lstStyle/>
        <a:p>
          <a:endParaRPr lang="en-US"/>
        </a:p>
      </dgm:t>
    </dgm:pt>
  </dgm:ptLst>
  <dgm:cxnLst>
    <dgm:cxn modelId="{E0201A85-30BC-4273-ACA1-AEB6DFB6D2B5}" type="presOf" srcId="{D5D5D5A7-8385-4593-AAAB-4070996978A6}" destId="{60A13C8A-90F7-4C70-A632-0D0702C07C5F}" srcOrd="0" destOrd="0" presId="urn:microsoft.com/office/officeart/2018/5/layout/CenteredIconLabelDescriptionList"/>
    <dgm:cxn modelId="{2D7D4AC2-39DB-4A69-B4F9-6FE9130076FE}" srcId="{B34B0E0C-D2FF-43A6-BC47-2AB1218827F5}" destId="{D5D5D5A7-8385-4593-AAAB-4070996978A6}" srcOrd="0" destOrd="0" parTransId="{C11D969F-5339-40C9-94EB-F62CC5C6C545}" sibTransId="{C570B68B-5C70-40CD-82D8-8CE900ED78EF}"/>
    <dgm:cxn modelId="{8E2600B7-1100-41F8-86E6-7B9C219537D5}" type="presOf" srcId="{DC0EA351-C4E4-4C7C-A336-B5F7BA86B622}" destId="{8C1A61B5-05CF-44AB-B2E8-AB759FE12216}" srcOrd="0" destOrd="0" presId="urn:microsoft.com/office/officeart/2018/5/layout/CenteredIconLabelDescriptionList"/>
    <dgm:cxn modelId="{7D484E9B-B788-4440-8AF8-FC1C273CFBE7}" type="presOf" srcId="{B34B0E0C-D2FF-43A6-BC47-2AB1218827F5}" destId="{2B91361B-83E3-4103-A21E-8E3BE22C4546}" srcOrd="0" destOrd="0" presId="urn:microsoft.com/office/officeart/2018/5/layout/CenteredIconLabelDescriptionList"/>
    <dgm:cxn modelId="{983FF89D-0AF2-4E5C-AC76-57ED5B57AB3B}" type="presOf" srcId="{3B1EE7B6-5D60-4A5F-9BEF-07F6E298F3D4}" destId="{0B3956C9-4F30-4C49-8E35-0F22561E0841}" srcOrd="0" destOrd="0" presId="urn:microsoft.com/office/officeart/2018/5/layout/CenteredIconLabelDescriptionList"/>
    <dgm:cxn modelId="{9B89A442-BDAE-4B0C-886D-C67D689C3F3F}" type="presOf" srcId="{2E776805-AEA8-4B07-910E-C7599B6C37DF}" destId="{915576B0-232C-4A54-A6EB-AF1E3D3AF26D}" srcOrd="0" destOrd="0" presId="urn:microsoft.com/office/officeart/2018/5/layout/CenteredIconLabelDescriptionList"/>
    <dgm:cxn modelId="{FB61BD90-684F-486D-9F32-A5A0E2360795}" srcId="{3B1EE7B6-5D60-4A5F-9BEF-07F6E298F3D4}" destId="{DC0EA351-C4E4-4C7C-A336-B5F7BA86B622}" srcOrd="0" destOrd="0" parTransId="{227B4042-14AB-4C18-BDDB-33411B9FA009}" sibTransId="{C81F97DD-D449-48B5-ADEE-92F0FDD574FC}"/>
    <dgm:cxn modelId="{C47D8FBC-46B6-4DB7-A686-B21E24C8AC53}" srcId="{2E776805-AEA8-4B07-910E-C7599B6C37DF}" destId="{B34B0E0C-D2FF-43A6-BC47-2AB1218827F5}" srcOrd="0" destOrd="0" parTransId="{2D1B1D6B-B3E4-45B9-B20F-AA7C1B5741D3}" sibTransId="{1E419A54-6A22-44A2-9A66-9AF21B8473C8}"/>
    <dgm:cxn modelId="{0B0EE40E-E7A3-4F56-A98A-06BCEA16D6D9}" srcId="{2E776805-AEA8-4B07-910E-C7599B6C37DF}" destId="{3B1EE7B6-5D60-4A5F-9BEF-07F6E298F3D4}" srcOrd="1" destOrd="0" parTransId="{41B5CE7D-189D-4A8F-9F1C-454576B1DA3E}" sibTransId="{2FBFC8B8-3445-4C24-9F91-C26671393F0A}"/>
    <dgm:cxn modelId="{D7AD7A5D-0608-4BB7-92B7-2A091A82965B}" type="presParOf" srcId="{915576B0-232C-4A54-A6EB-AF1E3D3AF26D}" destId="{4FFD6448-3916-400B-9284-8FFC5A196D43}" srcOrd="0" destOrd="0" presId="urn:microsoft.com/office/officeart/2018/5/layout/CenteredIconLabelDescriptionList"/>
    <dgm:cxn modelId="{CED20375-D3CA-4B92-8456-F3020DAAF3A8}" type="presParOf" srcId="{4FFD6448-3916-400B-9284-8FFC5A196D43}" destId="{F3B56565-39ED-415E-ABC3-41FF5D7F68B3}" srcOrd="0" destOrd="0" presId="urn:microsoft.com/office/officeart/2018/5/layout/CenteredIconLabelDescriptionList"/>
    <dgm:cxn modelId="{4B1FB8AD-A7C0-48CC-ABE8-57F40D73CAB0}" type="presParOf" srcId="{4FFD6448-3916-400B-9284-8FFC5A196D43}" destId="{67E149F0-BEBF-4E71-AE89-4ADFFF26145C}" srcOrd="1" destOrd="0" presId="urn:microsoft.com/office/officeart/2018/5/layout/CenteredIconLabelDescriptionList"/>
    <dgm:cxn modelId="{6D37A52B-1BB1-48FD-ABC6-9CD41AEE158C}" type="presParOf" srcId="{4FFD6448-3916-400B-9284-8FFC5A196D43}" destId="{2B91361B-83E3-4103-A21E-8E3BE22C4546}" srcOrd="2" destOrd="0" presId="urn:microsoft.com/office/officeart/2018/5/layout/CenteredIconLabelDescriptionList"/>
    <dgm:cxn modelId="{1C7C5CDF-87C5-4492-AF32-AD22DE954B2A}" type="presParOf" srcId="{4FFD6448-3916-400B-9284-8FFC5A196D43}" destId="{8E1F13A0-D774-4204-96C3-98A6FACA6174}" srcOrd="3" destOrd="0" presId="urn:microsoft.com/office/officeart/2018/5/layout/CenteredIconLabelDescriptionList"/>
    <dgm:cxn modelId="{DBF74864-D854-473C-A96B-12374F9FE52A}" type="presParOf" srcId="{4FFD6448-3916-400B-9284-8FFC5A196D43}" destId="{60A13C8A-90F7-4C70-A632-0D0702C07C5F}" srcOrd="4" destOrd="0" presId="urn:microsoft.com/office/officeart/2018/5/layout/CenteredIconLabelDescriptionList"/>
    <dgm:cxn modelId="{8B07C109-433C-4991-A042-9C8B733ACEC8}" type="presParOf" srcId="{915576B0-232C-4A54-A6EB-AF1E3D3AF26D}" destId="{17B4D5D0-B2CC-407E-952B-1FFD73FD5D86}" srcOrd="1" destOrd="0" presId="urn:microsoft.com/office/officeart/2018/5/layout/CenteredIconLabelDescriptionList"/>
    <dgm:cxn modelId="{80128DE3-460C-4E56-ABD1-45475F1178CB}" type="presParOf" srcId="{915576B0-232C-4A54-A6EB-AF1E3D3AF26D}" destId="{CEB84113-976E-4574-B4EA-D6359A66135A}" srcOrd="2" destOrd="0" presId="urn:microsoft.com/office/officeart/2018/5/layout/CenteredIconLabelDescriptionList"/>
    <dgm:cxn modelId="{A6FD9651-845F-41A9-9C96-0839CD7D6B13}" type="presParOf" srcId="{CEB84113-976E-4574-B4EA-D6359A66135A}" destId="{593B0E46-7569-47A5-9319-571F1764CA4D}" srcOrd="0" destOrd="0" presId="urn:microsoft.com/office/officeart/2018/5/layout/CenteredIconLabelDescriptionList"/>
    <dgm:cxn modelId="{412F302F-3884-4064-B81E-4C142B17C28B}" type="presParOf" srcId="{CEB84113-976E-4574-B4EA-D6359A66135A}" destId="{9DB83F82-C3C4-435E-BD4E-D8A9BFEA10A0}" srcOrd="1" destOrd="0" presId="urn:microsoft.com/office/officeart/2018/5/layout/CenteredIconLabelDescriptionList"/>
    <dgm:cxn modelId="{4B41F3F1-40FA-41D5-88EB-67DBF845EFFF}" type="presParOf" srcId="{CEB84113-976E-4574-B4EA-D6359A66135A}" destId="{0B3956C9-4F30-4C49-8E35-0F22561E0841}" srcOrd="2" destOrd="0" presId="urn:microsoft.com/office/officeart/2018/5/layout/CenteredIconLabelDescriptionList"/>
    <dgm:cxn modelId="{8F7398D7-F25D-4C7C-A27E-D93F7A021474}" type="presParOf" srcId="{CEB84113-976E-4574-B4EA-D6359A66135A}" destId="{ADBB6351-8899-46CE-9EFB-6CD87CA43AE0}" srcOrd="3" destOrd="0" presId="urn:microsoft.com/office/officeart/2018/5/layout/CenteredIconLabelDescriptionList"/>
    <dgm:cxn modelId="{D516B637-622A-4331-8D59-ABC2F07D6395}" type="presParOf" srcId="{CEB84113-976E-4574-B4EA-D6359A66135A}" destId="{8C1A61B5-05CF-44AB-B2E8-AB759FE12216}"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66CB8F4-8F4E-4E68-BB05-71603C7A5987}"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9422854A-5534-4ADD-BD83-771302A7A22B}">
      <dgm:prSet/>
      <dgm:spPr>
        <a:solidFill>
          <a:srgbClr val="00467F"/>
        </a:solidFill>
      </dgm:spPr>
      <dgm:t>
        <a:bodyPr/>
        <a:lstStyle/>
        <a:p>
          <a:r>
            <a:rPr lang="en-US"/>
            <a:t>Measures perceived disability on a Likert scale across 6 domains:</a:t>
          </a:r>
        </a:p>
      </dgm:t>
    </dgm:pt>
    <dgm:pt modelId="{281CA965-3625-4EDB-9DA4-0DB53E16493F}" type="parTrans" cxnId="{B34E641B-C658-4C16-A5F7-8650808A63E9}">
      <dgm:prSet/>
      <dgm:spPr/>
      <dgm:t>
        <a:bodyPr/>
        <a:lstStyle/>
        <a:p>
          <a:endParaRPr lang="en-US"/>
        </a:p>
      </dgm:t>
    </dgm:pt>
    <dgm:pt modelId="{EFD19579-A738-4E18-BE2D-11BEDAAB3129}" type="sibTrans" cxnId="{B34E641B-C658-4C16-A5F7-8650808A63E9}">
      <dgm:prSet/>
      <dgm:spPr/>
      <dgm:t>
        <a:bodyPr/>
        <a:lstStyle/>
        <a:p>
          <a:endParaRPr lang="en-US"/>
        </a:p>
      </dgm:t>
    </dgm:pt>
    <dgm:pt modelId="{E786BBD0-5ECD-4D14-BFB9-BD4C07355D9B}">
      <dgm:prSet/>
      <dgm:spPr>
        <a:ln>
          <a:solidFill>
            <a:srgbClr val="00467F"/>
          </a:solidFill>
        </a:ln>
      </dgm:spPr>
      <dgm:t>
        <a:bodyPr/>
        <a:lstStyle/>
        <a:p>
          <a:r>
            <a:rPr lang="en-US"/>
            <a:t>Cognition – understanding &amp; communicating</a:t>
          </a:r>
        </a:p>
      </dgm:t>
    </dgm:pt>
    <dgm:pt modelId="{8E14071F-4B5A-404E-939B-8826526E9989}" type="parTrans" cxnId="{076E54B2-B770-4720-9D17-A124ABE0D2A3}">
      <dgm:prSet/>
      <dgm:spPr/>
      <dgm:t>
        <a:bodyPr/>
        <a:lstStyle/>
        <a:p>
          <a:endParaRPr lang="en-US"/>
        </a:p>
      </dgm:t>
    </dgm:pt>
    <dgm:pt modelId="{7348996A-7E8A-4A99-BA14-E16C8EBA74B4}" type="sibTrans" cxnId="{076E54B2-B770-4720-9D17-A124ABE0D2A3}">
      <dgm:prSet/>
      <dgm:spPr/>
      <dgm:t>
        <a:bodyPr/>
        <a:lstStyle/>
        <a:p>
          <a:endParaRPr lang="en-US"/>
        </a:p>
      </dgm:t>
    </dgm:pt>
    <dgm:pt modelId="{FD2A3184-A1AD-4100-A84D-BD4D920BAAE9}">
      <dgm:prSet/>
      <dgm:spPr>
        <a:ln>
          <a:solidFill>
            <a:srgbClr val="00467F"/>
          </a:solidFill>
        </a:ln>
      </dgm:spPr>
      <dgm:t>
        <a:bodyPr/>
        <a:lstStyle/>
        <a:p>
          <a:r>
            <a:rPr lang="en-US"/>
            <a:t>Mobility – moving &amp; getting around</a:t>
          </a:r>
        </a:p>
      </dgm:t>
    </dgm:pt>
    <dgm:pt modelId="{F6906A00-0F36-4F8D-88BC-6BEB5FE4E9FB}" type="parTrans" cxnId="{F2C83E90-8774-4B9D-A8AA-A9D28FE097AE}">
      <dgm:prSet/>
      <dgm:spPr/>
      <dgm:t>
        <a:bodyPr/>
        <a:lstStyle/>
        <a:p>
          <a:endParaRPr lang="en-US"/>
        </a:p>
      </dgm:t>
    </dgm:pt>
    <dgm:pt modelId="{8E57BD6C-7EB9-4826-8918-C45F3A54EDC9}" type="sibTrans" cxnId="{F2C83E90-8774-4B9D-A8AA-A9D28FE097AE}">
      <dgm:prSet/>
      <dgm:spPr/>
      <dgm:t>
        <a:bodyPr/>
        <a:lstStyle/>
        <a:p>
          <a:endParaRPr lang="en-US"/>
        </a:p>
      </dgm:t>
    </dgm:pt>
    <dgm:pt modelId="{E49E7E62-E13A-4B33-8A09-ADC72D7EDB08}">
      <dgm:prSet/>
      <dgm:spPr>
        <a:ln>
          <a:solidFill>
            <a:srgbClr val="00467F"/>
          </a:solidFill>
        </a:ln>
      </dgm:spPr>
      <dgm:t>
        <a:bodyPr/>
        <a:lstStyle/>
        <a:p>
          <a:r>
            <a:rPr lang="en-US"/>
            <a:t>Self-care – hygiene, dressing, eating &amp; staying alone</a:t>
          </a:r>
        </a:p>
      </dgm:t>
    </dgm:pt>
    <dgm:pt modelId="{AAD679CD-A592-4799-974E-C387BEB2E6C2}" type="parTrans" cxnId="{698AA0E5-9647-4BB6-B196-95D0D12AAA96}">
      <dgm:prSet/>
      <dgm:spPr/>
      <dgm:t>
        <a:bodyPr/>
        <a:lstStyle/>
        <a:p>
          <a:endParaRPr lang="en-US"/>
        </a:p>
      </dgm:t>
    </dgm:pt>
    <dgm:pt modelId="{9829F38E-B526-416B-B102-47CBD6424216}" type="sibTrans" cxnId="{698AA0E5-9647-4BB6-B196-95D0D12AAA96}">
      <dgm:prSet/>
      <dgm:spPr/>
      <dgm:t>
        <a:bodyPr/>
        <a:lstStyle/>
        <a:p>
          <a:endParaRPr lang="en-US"/>
        </a:p>
      </dgm:t>
    </dgm:pt>
    <dgm:pt modelId="{FD912FFF-0313-4DEF-974E-A5A750DECB02}">
      <dgm:prSet/>
      <dgm:spPr>
        <a:ln>
          <a:solidFill>
            <a:srgbClr val="00467F"/>
          </a:solidFill>
        </a:ln>
      </dgm:spPr>
      <dgm:t>
        <a:bodyPr/>
        <a:lstStyle/>
        <a:p>
          <a:r>
            <a:rPr lang="en-US"/>
            <a:t>Getting along – interacting with other people</a:t>
          </a:r>
        </a:p>
      </dgm:t>
    </dgm:pt>
    <dgm:pt modelId="{61F40C4B-0F7F-4114-B6AE-3A8287D9F662}" type="parTrans" cxnId="{9C5CA397-FFC0-46B1-A853-1BC737F505B1}">
      <dgm:prSet/>
      <dgm:spPr/>
      <dgm:t>
        <a:bodyPr/>
        <a:lstStyle/>
        <a:p>
          <a:endParaRPr lang="en-US"/>
        </a:p>
      </dgm:t>
    </dgm:pt>
    <dgm:pt modelId="{7A90F3CC-C0A8-45F4-8A0C-8E3093BCAFFE}" type="sibTrans" cxnId="{9C5CA397-FFC0-46B1-A853-1BC737F505B1}">
      <dgm:prSet/>
      <dgm:spPr/>
      <dgm:t>
        <a:bodyPr/>
        <a:lstStyle/>
        <a:p>
          <a:endParaRPr lang="en-US"/>
        </a:p>
      </dgm:t>
    </dgm:pt>
    <dgm:pt modelId="{0CA8D734-C1CC-4075-A1D1-9166CC5D8203}">
      <dgm:prSet/>
      <dgm:spPr>
        <a:ln>
          <a:solidFill>
            <a:srgbClr val="00467F"/>
          </a:solidFill>
        </a:ln>
      </dgm:spPr>
      <dgm:t>
        <a:bodyPr/>
        <a:lstStyle/>
        <a:p>
          <a:r>
            <a:rPr lang="en-US"/>
            <a:t>Life activities – domestic responsibilities, leisure, work &amp; school</a:t>
          </a:r>
        </a:p>
      </dgm:t>
    </dgm:pt>
    <dgm:pt modelId="{6548266C-BFDA-4E18-9D19-3E9D7D5F2283}" type="parTrans" cxnId="{45B34C52-B946-4C72-862B-10DD6CF2ED68}">
      <dgm:prSet/>
      <dgm:spPr/>
      <dgm:t>
        <a:bodyPr/>
        <a:lstStyle/>
        <a:p>
          <a:endParaRPr lang="en-US"/>
        </a:p>
      </dgm:t>
    </dgm:pt>
    <dgm:pt modelId="{735C9838-2FFC-4240-AB53-1266583E8C6E}" type="sibTrans" cxnId="{45B34C52-B946-4C72-862B-10DD6CF2ED68}">
      <dgm:prSet/>
      <dgm:spPr/>
      <dgm:t>
        <a:bodyPr/>
        <a:lstStyle/>
        <a:p>
          <a:endParaRPr lang="en-US"/>
        </a:p>
      </dgm:t>
    </dgm:pt>
    <dgm:pt modelId="{02A70922-0D4C-4897-B383-3D60A2B8E22A}">
      <dgm:prSet/>
      <dgm:spPr>
        <a:ln>
          <a:solidFill>
            <a:srgbClr val="00467F"/>
          </a:solidFill>
        </a:ln>
      </dgm:spPr>
      <dgm:t>
        <a:bodyPr/>
        <a:lstStyle/>
        <a:p>
          <a:r>
            <a:rPr lang="en-US"/>
            <a:t>Participation – joining in community activities</a:t>
          </a:r>
        </a:p>
      </dgm:t>
    </dgm:pt>
    <dgm:pt modelId="{17D3B1D9-1E10-4468-9116-CA8A537A58C8}" type="parTrans" cxnId="{07AED75B-6813-4F5C-939C-A8AF67A1430F}">
      <dgm:prSet/>
      <dgm:spPr/>
      <dgm:t>
        <a:bodyPr/>
        <a:lstStyle/>
        <a:p>
          <a:endParaRPr lang="en-US"/>
        </a:p>
      </dgm:t>
    </dgm:pt>
    <dgm:pt modelId="{ED719762-82BD-4B13-BE53-39E23863394B}" type="sibTrans" cxnId="{07AED75B-6813-4F5C-939C-A8AF67A1430F}">
      <dgm:prSet/>
      <dgm:spPr/>
      <dgm:t>
        <a:bodyPr/>
        <a:lstStyle/>
        <a:p>
          <a:endParaRPr lang="en-US"/>
        </a:p>
      </dgm:t>
    </dgm:pt>
    <dgm:pt modelId="{CB2EB6D2-272D-4E30-874F-7A132CB4B167}">
      <dgm:prSet/>
      <dgm:spPr>
        <a:solidFill>
          <a:srgbClr val="F2E18C"/>
        </a:solidFill>
      </dgm:spPr>
      <dgm:t>
        <a:bodyPr/>
        <a:lstStyle/>
        <a:p>
          <a:r>
            <a:rPr lang="en-US"/>
            <a:t>36-item and 12-item versions</a:t>
          </a:r>
        </a:p>
      </dgm:t>
    </dgm:pt>
    <dgm:pt modelId="{9AEF12F9-0FFA-4B11-9407-B8AF8FB576FE}" type="parTrans" cxnId="{1EA4F962-1B60-49D6-B54D-C442F26D3C33}">
      <dgm:prSet/>
      <dgm:spPr/>
      <dgm:t>
        <a:bodyPr/>
        <a:lstStyle/>
        <a:p>
          <a:endParaRPr lang="en-US"/>
        </a:p>
      </dgm:t>
    </dgm:pt>
    <dgm:pt modelId="{805B6B5A-F710-4D34-B559-1BFA219EF0C5}" type="sibTrans" cxnId="{1EA4F962-1B60-49D6-B54D-C442F26D3C33}">
      <dgm:prSet/>
      <dgm:spPr/>
      <dgm:t>
        <a:bodyPr/>
        <a:lstStyle/>
        <a:p>
          <a:endParaRPr lang="en-US"/>
        </a:p>
      </dgm:t>
    </dgm:pt>
    <dgm:pt modelId="{905C8808-9B66-4976-9CBD-AC10D46AAD3C}">
      <dgm:prSet/>
      <dgm:spPr>
        <a:solidFill>
          <a:srgbClr val="CC4927"/>
        </a:solidFill>
      </dgm:spPr>
      <dgm:t>
        <a:bodyPr/>
        <a:lstStyle/>
        <a:p>
          <a:r>
            <a:rPr lang="en-US"/>
            <a:t>World Health Organization offers Excel spreadsheet for scoring</a:t>
          </a:r>
        </a:p>
      </dgm:t>
    </dgm:pt>
    <dgm:pt modelId="{51791C63-26F4-4148-A024-094267543A50}" type="parTrans" cxnId="{C5BC5D53-3144-47AD-A40C-0ED9B472A574}">
      <dgm:prSet/>
      <dgm:spPr/>
      <dgm:t>
        <a:bodyPr/>
        <a:lstStyle/>
        <a:p>
          <a:endParaRPr lang="en-US"/>
        </a:p>
      </dgm:t>
    </dgm:pt>
    <dgm:pt modelId="{EB944BC4-C75B-46AB-8D5D-9627DEA16C7B}" type="sibTrans" cxnId="{C5BC5D53-3144-47AD-A40C-0ED9B472A574}">
      <dgm:prSet/>
      <dgm:spPr/>
      <dgm:t>
        <a:bodyPr/>
        <a:lstStyle/>
        <a:p>
          <a:endParaRPr lang="en-US"/>
        </a:p>
      </dgm:t>
    </dgm:pt>
    <dgm:pt modelId="{F1AAF537-5A5A-4D23-862A-D645D87CF9DD}">
      <dgm:prSet/>
      <dgm:spPr>
        <a:solidFill>
          <a:srgbClr val="919195"/>
        </a:solidFill>
      </dgm:spPr>
      <dgm:t>
        <a:bodyPr/>
        <a:lstStyle/>
        <a:p>
          <a:r>
            <a:rPr lang="en-US"/>
            <a:t>Simple and Domain-weighted scoring calculations  </a:t>
          </a:r>
        </a:p>
      </dgm:t>
    </dgm:pt>
    <dgm:pt modelId="{BBC53FB9-4F89-4001-9CD4-A05042DF91B2}" type="parTrans" cxnId="{AD7E4167-828C-477D-8EEF-DCF4EDF7705B}">
      <dgm:prSet/>
      <dgm:spPr/>
      <dgm:t>
        <a:bodyPr/>
        <a:lstStyle/>
        <a:p>
          <a:endParaRPr lang="en-US"/>
        </a:p>
      </dgm:t>
    </dgm:pt>
    <dgm:pt modelId="{0852D7B6-D109-4B21-9380-250893C5124D}" type="sibTrans" cxnId="{AD7E4167-828C-477D-8EEF-DCF4EDF7705B}">
      <dgm:prSet/>
      <dgm:spPr/>
      <dgm:t>
        <a:bodyPr/>
        <a:lstStyle/>
        <a:p>
          <a:endParaRPr lang="en-US"/>
        </a:p>
      </dgm:t>
    </dgm:pt>
    <dgm:pt modelId="{73AD64F4-64C6-43C8-8B01-C14B10A3885A}">
      <dgm:prSet/>
      <dgm:spPr>
        <a:solidFill>
          <a:srgbClr val="B2CEE7"/>
        </a:solidFill>
      </dgm:spPr>
      <dgm:t>
        <a:bodyPr/>
        <a:lstStyle/>
        <a:p>
          <a:r>
            <a:rPr lang="en-US"/>
            <a:t>Developed for disability across etiologies</a:t>
          </a:r>
        </a:p>
      </dgm:t>
    </dgm:pt>
    <dgm:pt modelId="{F6DC4F1D-D376-4F4A-8C5A-85E6BA4B2E53}" type="parTrans" cxnId="{DCE547E4-22A8-4C49-8ED0-AA78319FFA20}">
      <dgm:prSet/>
      <dgm:spPr/>
      <dgm:t>
        <a:bodyPr/>
        <a:lstStyle/>
        <a:p>
          <a:endParaRPr lang="en-US"/>
        </a:p>
      </dgm:t>
    </dgm:pt>
    <dgm:pt modelId="{D32BEF49-DF62-4E1D-AFB9-473A1A2AE68E}" type="sibTrans" cxnId="{DCE547E4-22A8-4C49-8ED0-AA78319FFA20}">
      <dgm:prSet/>
      <dgm:spPr/>
      <dgm:t>
        <a:bodyPr/>
        <a:lstStyle/>
        <a:p>
          <a:endParaRPr lang="en-US"/>
        </a:p>
      </dgm:t>
    </dgm:pt>
    <dgm:pt modelId="{F4E3EC58-FF38-4289-B66B-F0EA14BF0FE8}" type="pres">
      <dgm:prSet presAssocID="{A66CB8F4-8F4E-4E68-BB05-71603C7A5987}" presName="linear" presStyleCnt="0">
        <dgm:presLayoutVars>
          <dgm:dir/>
          <dgm:animLvl val="lvl"/>
          <dgm:resizeHandles val="exact"/>
        </dgm:presLayoutVars>
      </dgm:prSet>
      <dgm:spPr/>
      <dgm:t>
        <a:bodyPr/>
        <a:lstStyle/>
        <a:p>
          <a:endParaRPr lang="en-US"/>
        </a:p>
      </dgm:t>
    </dgm:pt>
    <dgm:pt modelId="{94B9E80C-FA5C-4E5B-B7D2-63B14A7C85DA}" type="pres">
      <dgm:prSet presAssocID="{9422854A-5534-4ADD-BD83-771302A7A22B}" presName="parentLin" presStyleCnt="0"/>
      <dgm:spPr/>
    </dgm:pt>
    <dgm:pt modelId="{B8E330A3-97A1-48CC-965D-BB15F931A9B5}" type="pres">
      <dgm:prSet presAssocID="{9422854A-5534-4ADD-BD83-771302A7A22B}" presName="parentLeftMargin" presStyleLbl="node1" presStyleIdx="0" presStyleCnt="5"/>
      <dgm:spPr/>
      <dgm:t>
        <a:bodyPr/>
        <a:lstStyle/>
        <a:p>
          <a:endParaRPr lang="en-US"/>
        </a:p>
      </dgm:t>
    </dgm:pt>
    <dgm:pt modelId="{312B0918-2EB9-4403-B7FA-D5323FFDE83C}" type="pres">
      <dgm:prSet presAssocID="{9422854A-5534-4ADD-BD83-771302A7A22B}" presName="parentText" presStyleLbl="node1" presStyleIdx="0" presStyleCnt="5">
        <dgm:presLayoutVars>
          <dgm:chMax val="0"/>
          <dgm:bulletEnabled val="1"/>
        </dgm:presLayoutVars>
      </dgm:prSet>
      <dgm:spPr/>
      <dgm:t>
        <a:bodyPr/>
        <a:lstStyle/>
        <a:p>
          <a:endParaRPr lang="en-US"/>
        </a:p>
      </dgm:t>
    </dgm:pt>
    <dgm:pt modelId="{CA900524-CC0B-4C6C-B0A9-0CCD62697B77}" type="pres">
      <dgm:prSet presAssocID="{9422854A-5534-4ADD-BD83-771302A7A22B}" presName="negativeSpace" presStyleCnt="0"/>
      <dgm:spPr/>
    </dgm:pt>
    <dgm:pt modelId="{38169EDF-3626-4ABE-A993-AF07C045C3E0}" type="pres">
      <dgm:prSet presAssocID="{9422854A-5534-4ADD-BD83-771302A7A22B}" presName="childText" presStyleLbl="conFgAcc1" presStyleIdx="0" presStyleCnt="5">
        <dgm:presLayoutVars>
          <dgm:bulletEnabled val="1"/>
        </dgm:presLayoutVars>
      </dgm:prSet>
      <dgm:spPr/>
      <dgm:t>
        <a:bodyPr/>
        <a:lstStyle/>
        <a:p>
          <a:endParaRPr lang="en-US"/>
        </a:p>
      </dgm:t>
    </dgm:pt>
    <dgm:pt modelId="{E23B6DD6-4345-4FFD-845B-88A5398B2D92}" type="pres">
      <dgm:prSet presAssocID="{EFD19579-A738-4E18-BE2D-11BEDAAB3129}" presName="spaceBetweenRectangles" presStyleCnt="0"/>
      <dgm:spPr/>
    </dgm:pt>
    <dgm:pt modelId="{D3C67FE6-4B56-44CB-9828-465386CE27AE}" type="pres">
      <dgm:prSet presAssocID="{CB2EB6D2-272D-4E30-874F-7A132CB4B167}" presName="parentLin" presStyleCnt="0"/>
      <dgm:spPr/>
    </dgm:pt>
    <dgm:pt modelId="{68BBD0AB-0138-4FB6-8EB1-15C79FCAF4A1}" type="pres">
      <dgm:prSet presAssocID="{CB2EB6D2-272D-4E30-874F-7A132CB4B167}" presName="parentLeftMargin" presStyleLbl="node1" presStyleIdx="0" presStyleCnt="5"/>
      <dgm:spPr/>
      <dgm:t>
        <a:bodyPr/>
        <a:lstStyle/>
        <a:p>
          <a:endParaRPr lang="en-US"/>
        </a:p>
      </dgm:t>
    </dgm:pt>
    <dgm:pt modelId="{CB5516BF-17EF-4517-A9EF-42AB39087489}" type="pres">
      <dgm:prSet presAssocID="{CB2EB6D2-272D-4E30-874F-7A132CB4B167}" presName="parentText" presStyleLbl="node1" presStyleIdx="1" presStyleCnt="5">
        <dgm:presLayoutVars>
          <dgm:chMax val="0"/>
          <dgm:bulletEnabled val="1"/>
        </dgm:presLayoutVars>
      </dgm:prSet>
      <dgm:spPr/>
      <dgm:t>
        <a:bodyPr/>
        <a:lstStyle/>
        <a:p>
          <a:endParaRPr lang="en-US"/>
        </a:p>
      </dgm:t>
    </dgm:pt>
    <dgm:pt modelId="{A27BCCE3-21D3-4D8A-94A0-0808C48F0319}" type="pres">
      <dgm:prSet presAssocID="{CB2EB6D2-272D-4E30-874F-7A132CB4B167}" presName="negativeSpace" presStyleCnt="0"/>
      <dgm:spPr/>
    </dgm:pt>
    <dgm:pt modelId="{38808FCF-049B-462E-B3B5-A0B9A93389EF}" type="pres">
      <dgm:prSet presAssocID="{CB2EB6D2-272D-4E30-874F-7A132CB4B167}" presName="childText" presStyleLbl="conFgAcc1" presStyleIdx="1" presStyleCnt="5">
        <dgm:presLayoutVars>
          <dgm:bulletEnabled val="1"/>
        </dgm:presLayoutVars>
      </dgm:prSet>
      <dgm:spPr>
        <a:ln>
          <a:solidFill>
            <a:srgbClr val="F2E18C"/>
          </a:solidFill>
        </a:ln>
      </dgm:spPr>
    </dgm:pt>
    <dgm:pt modelId="{5861084C-B0F2-41F4-BC1A-CE4B9356A40F}" type="pres">
      <dgm:prSet presAssocID="{805B6B5A-F710-4D34-B559-1BFA219EF0C5}" presName="spaceBetweenRectangles" presStyleCnt="0"/>
      <dgm:spPr/>
    </dgm:pt>
    <dgm:pt modelId="{6F7C8576-BBD0-46F3-8752-ECFEED1EA1CF}" type="pres">
      <dgm:prSet presAssocID="{905C8808-9B66-4976-9CBD-AC10D46AAD3C}" presName="parentLin" presStyleCnt="0"/>
      <dgm:spPr/>
    </dgm:pt>
    <dgm:pt modelId="{BFF252F2-ECD9-40F6-94F9-8B00ED416232}" type="pres">
      <dgm:prSet presAssocID="{905C8808-9B66-4976-9CBD-AC10D46AAD3C}" presName="parentLeftMargin" presStyleLbl="node1" presStyleIdx="1" presStyleCnt="5"/>
      <dgm:spPr/>
      <dgm:t>
        <a:bodyPr/>
        <a:lstStyle/>
        <a:p>
          <a:endParaRPr lang="en-US"/>
        </a:p>
      </dgm:t>
    </dgm:pt>
    <dgm:pt modelId="{3AED39D5-4FCF-488F-8BAD-082E1993AC87}" type="pres">
      <dgm:prSet presAssocID="{905C8808-9B66-4976-9CBD-AC10D46AAD3C}" presName="parentText" presStyleLbl="node1" presStyleIdx="2" presStyleCnt="5">
        <dgm:presLayoutVars>
          <dgm:chMax val="0"/>
          <dgm:bulletEnabled val="1"/>
        </dgm:presLayoutVars>
      </dgm:prSet>
      <dgm:spPr/>
      <dgm:t>
        <a:bodyPr/>
        <a:lstStyle/>
        <a:p>
          <a:endParaRPr lang="en-US"/>
        </a:p>
      </dgm:t>
    </dgm:pt>
    <dgm:pt modelId="{332AA0AE-6303-445C-A1DC-997594900A38}" type="pres">
      <dgm:prSet presAssocID="{905C8808-9B66-4976-9CBD-AC10D46AAD3C}" presName="negativeSpace" presStyleCnt="0"/>
      <dgm:spPr/>
    </dgm:pt>
    <dgm:pt modelId="{61DBFB73-31D0-4A60-B294-14A4EC7AF36E}" type="pres">
      <dgm:prSet presAssocID="{905C8808-9B66-4976-9CBD-AC10D46AAD3C}" presName="childText" presStyleLbl="conFgAcc1" presStyleIdx="2" presStyleCnt="5">
        <dgm:presLayoutVars>
          <dgm:bulletEnabled val="1"/>
        </dgm:presLayoutVars>
      </dgm:prSet>
      <dgm:spPr>
        <a:ln>
          <a:solidFill>
            <a:srgbClr val="CC4927"/>
          </a:solidFill>
        </a:ln>
      </dgm:spPr>
    </dgm:pt>
    <dgm:pt modelId="{88024C7C-C600-481A-989E-0930FE6235EA}" type="pres">
      <dgm:prSet presAssocID="{EB944BC4-C75B-46AB-8D5D-9627DEA16C7B}" presName="spaceBetweenRectangles" presStyleCnt="0"/>
      <dgm:spPr/>
    </dgm:pt>
    <dgm:pt modelId="{BE2B6BF5-485C-465C-8AC0-20FBCA2342C7}" type="pres">
      <dgm:prSet presAssocID="{F1AAF537-5A5A-4D23-862A-D645D87CF9DD}" presName="parentLin" presStyleCnt="0"/>
      <dgm:spPr/>
    </dgm:pt>
    <dgm:pt modelId="{D4025661-9E2B-40F0-B95D-001F659FE185}" type="pres">
      <dgm:prSet presAssocID="{F1AAF537-5A5A-4D23-862A-D645D87CF9DD}" presName="parentLeftMargin" presStyleLbl="node1" presStyleIdx="2" presStyleCnt="5"/>
      <dgm:spPr/>
      <dgm:t>
        <a:bodyPr/>
        <a:lstStyle/>
        <a:p>
          <a:endParaRPr lang="en-US"/>
        </a:p>
      </dgm:t>
    </dgm:pt>
    <dgm:pt modelId="{271C819C-F110-47CD-83A3-0FB17E45308F}" type="pres">
      <dgm:prSet presAssocID="{F1AAF537-5A5A-4D23-862A-D645D87CF9DD}" presName="parentText" presStyleLbl="node1" presStyleIdx="3" presStyleCnt="5">
        <dgm:presLayoutVars>
          <dgm:chMax val="0"/>
          <dgm:bulletEnabled val="1"/>
        </dgm:presLayoutVars>
      </dgm:prSet>
      <dgm:spPr/>
      <dgm:t>
        <a:bodyPr/>
        <a:lstStyle/>
        <a:p>
          <a:endParaRPr lang="en-US"/>
        </a:p>
      </dgm:t>
    </dgm:pt>
    <dgm:pt modelId="{DC6047E7-B859-4DD2-9C83-6CC10DD3ABBB}" type="pres">
      <dgm:prSet presAssocID="{F1AAF537-5A5A-4D23-862A-D645D87CF9DD}" presName="negativeSpace" presStyleCnt="0"/>
      <dgm:spPr/>
    </dgm:pt>
    <dgm:pt modelId="{D3C7152B-64B3-40E2-AAD4-2F7E91406FAA}" type="pres">
      <dgm:prSet presAssocID="{F1AAF537-5A5A-4D23-862A-D645D87CF9DD}" presName="childText" presStyleLbl="conFgAcc1" presStyleIdx="3" presStyleCnt="5">
        <dgm:presLayoutVars>
          <dgm:bulletEnabled val="1"/>
        </dgm:presLayoutVars>
      </dgm:prSet>
      <dgm:spPr>
        <a:ln>
          <a:solidFill>
            <a:srgbClr val="919195"/>
          </a:solidFill>
        </a:ln>
      </dgm:spPr>
    </dgm:pt>
    <dgm:pt modelId="{782DA73B-15C5-486F-B102-7BCBB7B92E61}" type="pres">
      <dgm:prSet presAssocID="{0852D7B6-D109-4B21-9380-250893C5124D}" presName="spaceBetweenRectangles" presStyleCnt="0"/>
      <dgm:spPr/>
    </dgm:pt>
    <dgm:pt modelId="{961ACCD3-71D9-41CB-BAB2-52074DA01179}" type="pres">
      <dgm:prSet presAssocID="{73AD64F4-64C6-43C8-8B01-C14B10A3885A}" presName="parentLin" presStyleCnt="0"/>
      <dgm:spPr/>
    </dgm:pt>
    <dgm:pt modelId="{AC2E6A91-72C5-4A6E-8C9E-DD2E74E32EEE}" type="pres">
      <dgm:prSet presAssocID="{73AD64F4-64C6-43C8-8B01-C14B10A3885A}" presName="parentLeftMargin" presStyleLbl="node1" presStyleIdx="3" presStyleCnt="5"/>
      <dgm:spPr/>
      <dgm:t>
        <a:bodyPr/>
        <a:lstStyle/>
        <a:p>
          <a:endParaRPr lang="en-US"/>
        </a:p>
      </dgm:t>
    </dgm:pt>
    <dgm:pt modelId="{47401C0C-C284-42AA-B8D6-152FC63FCBB4}" type="pres">
      <dgm:prSet presAssocID="{73AD64F4-64C6-43C8-8B01-C14B10A3885A}" presName="parentText" presStyleLbl="node1" presStyleIdx="4" presStyleCnt="5">
        <dgm:presLayoutVars>
          <dgm:chMax val="0"/>
          <dgm:bulletEnabled val="1"/>
        </dgm:presLayoutVars>
      </dgm:prSet>
      <dgm:spPr/>
      <dgm:t>
        <a:bodyPr/>
        <a:lstStyle/>
        <a:p>
          <a:endParaRPr lang="en-US"/>
        </a:p>
      </dgm:t>
    </dgm:pt>
    <dgm:pt modelId="{ABE6B322-6EBA-4738-8228-B58776A9BE55}" type="pres">
      <dgm:prSet presAssocID="{73AD64F4-64C6-43C8-8B01-C14B10A3885A}" presName="negativeSpace" presStyleCnt="0"/>
      <dgm:spPr/>
    </dgm:pt>
    <dgm:pt modelId="{EE8B97E9-5FEC-43E0-A939-9F9C728108E2}" type="pres">
      <dgm:prSet presAssocID="{73AD64F4-64C6-43C8-8B01-C14B10A3885A}" presName="childText" presStyleLbl="conFgAcc1" presStyleIdx="4" presStyleCnt="5">
        <dgm:presLayoutVars>
          <dgm:bulletEnabled val="1"/>
        </dgm:presLayoutVars>
      </dgm:prSet>
      <dgm:spPr>
        <a:ln>
          <a:solidFill>
            <a:srgbClr val="B2CEE7"/>
          </a:solidFill>
        </a:ln>
      </dgm:spPr>
    </dgm:pt>
  </dgm:ptLst>
  <dgm:cxnLst>
    <dgm:cxn modelId="{EEA57842-C73A-4CBA-A580-46AE27C13AF6}" type="presOf" srcId="{CB2EB6D2-272D-4E30-874F-7A132CB4B167}" destId="{CB5516BF-17EF-4517-A9EF-42AB39087489}" srcOrd="1" destOrd="0" presId="urn:microsoft.com/office/officeart/2005/8/layout/list1"/>
    <dgm:cxn modelId="{35B38646-7696-46CE-BFFB-050147014550}" type="presOf" srcId="{9422854A-5534-4ADD-BD83-771302A7A22B}" destId="{312B0918-2EB9-4403-B7FA-D5323FFDE83C}" srcOrd="1" destOrd="0" presId="urn:microsoft.com/office/officeart/2005/8/layout/list1"/>
    <dgm:cxn modelId="{28BF95DB-ACD2-4B17-978A-7050C7B90FE5}" type="presOf" srcId="{E786BBD0-5ECD-4D14-BFB9-BD4C07355D9B}" destId="{38169EDF-3626-4ABE-A993-AF07C045C3E0}" srcOrd="0" destOrd="0" presId="urn:microsoft.com/office/officeart/2005/8/layout/list1"/>
    <dgm:cxn modelId="{3904D70C-7193-40FA-A3F5-A4023B8927F9}" type="presOf" srcId="{CB2EB6D2-272D-4E30-874F-7A132CB4B167}" destId="{68BBD0AB-0138-4FB6-8EB1-15C79FCAF4A1}" srcOrd="0" destOrd="0" presId="urn:microsoft.com/office/officeart/2005/8/layout/list1"/>
    <dgm:cxn modelId="{45B34C52-B946-4C72-862B-10DD6CF2ED68}" srcId="{9422854A-5534-4ADD-BD83-771302A7A22B}" destId="{0CA8D734-C1CC-4075-A1D1-9166CC5D8203}" srcOrd="4" destOrd="0" parTransId="{6548266C-BFDA-4E18-9D19-3E9D7D5F2283}" sibTransId="{735C9838-2FFC-4240-AB53-1266583E8C6E}"/>
    <dgm:cxn modelId="{AB9809FF-421F-4D16-BD31-EF35676B2B5E}" type="presOf" srcId="{F1AAF537-5A5A-4D23-862A-D645D87CF9DD}" destId="{271C819C-F110-47CD-83A3-0FB17E45308F}" srcOrd="1" destOrd="0" presId="urn:microsoft.com/office/officeart/2005/8/layout/list1"/>
    <dgm:cxn modelId="{9C5CA397-FFC0-46B1-A853-1BC737F505B1}" srcId="{9422854A-5534-4ADD-BD83-771302A7A22B}" destId="{FD912FFF-0313-4DEF-974E-A5A750DECB02}" srcOrd="3" destOrd="0" parTransId="{61F40C4B-0F7F-4114-B6AE-3A8287D9F662}" sibTransId="{7A90F3CC-C0A8-45F4-8A0C-8E3093BCAFFE}"/>
    <dgm:cxn modelId="{7BE078BF-7361-4E8E-825C-F8C8AD5790F3}" type="presOf" srcId="{9422854A-5534-4ADD-BD83-771302A7A22B}" destId="{B8E330A3-97A1-48CC-965D-BB15F931A9B5}" srcOrd="0" destOrd="0" presId="urn:microsoft.com/office/officeart/2005/8/layout/list1"/>
    <dgm:cxn modelId="{CC828A73-0B1B-46CF-8DB4-D8FFB20C0EC5}" type="presOf" srcId="{73AD64F4-64C6-43C8-8B01-C14B10A3885A}" destId="{47401C0C-C284-42AA-B8D6-152FC63FCBB4}" srcOrd="1" destOrd="0" presId="urn:microsoft.com/office/officeart/2005/8/layout/list1"/>
    <dgm:cxn modelId="{DABF576A-A8C6-49E1-8F7E-16A6BC3D0559}" type="presOf" srcId="{905C8808-9B66-4976-9CBD-AC10D46AAD3C}" destId="{BFF252F2-ECD9-40F6-94F9-8B00ED416232}" srcOrd="0" destOrd="0" presId="urn:microsoft.com/office/officeart/2005/8/layout/list1"/>
    <dgm:cxn modelId="{C5A9118D-BABF-4E6B-9D60-9C14E87FF1E3}" type="presOf" srcId="{0CA8D734-C1CC-4075-A1D1-9166CC5D8203}" destId="{38169EDF-3626-4ABE-A993-AF07C045C3E0}" srcOrd="0" destOrd="4" presId="urn:microsoft.com/office/officeart/2005/8/layout/list1"/>
    <dgm:cxn modelId="{C5BC5D53-3144-47AD-A40C-0ED9B472A574}" srcId="{A66CB8F4-8F4E-4E68-BB05-71603C7A5987}" destId="{905C8808-9B66-4976-9CBD-AC10D46AAD3C}" srcOrd="2" destOrd="0" parTransId="{51791C63-26F4-4148-A024-094267543A50}" sibTransId="{EB944BC4-C75B-46AB-8D5D-9627DEA16C7B}"/>
    <dgm:cxn modelId="{2E1F63FB-252D-4215-89C9-2D8E4B49B5EC}" type="presOf" srcId="{A66CB8F4-8F4E-4E68-BB05-71603C7A5987}" destId="{F4E3EC58-FF38-4289-B66B-F0EA14BF0FE8}" srcOrd="0" destOrd="0" presId="urn:microsoft.com/office/officeart/2005/8/layout/list1"/>
    <dgm:cxn modelId="{5D47F54D-DD0C-4DE1-82A0-19F54084492B}" type="presOf" srcId="{905C8808-9B66-4976-9CBD-AC10D46AAD3C}" destId="{3AED39D5-4FCF-488F-8BAD-082E1993AC87}" srcOrd="1" destOrd="0" presId="urn:microsoft.com/office/officeart/2005/8/layout/list1"/>
    <dgm:cxn modelId="{2F970D81-D85E-49FB-A412-B237BC05AD53}" type="presOf" srcId="{E49E7E62-E13A-4B33-8A09-ADC72D7EDB08}" destId="{38169EDF-3626-4ABE-A993-AF07C045C3E0}" srcOrd="0" destOrd="2" presId="urn:microsoft.com/office/officeart/2005/8/layout/list1"/>
    <dgm:cxn modelId="{B34E641B-C658-4C16-A5F7-8650808A63E9}" srcId="{A66CB8F4-8F4E-4E68-BB05-71603C7A5987}" destId="{9422854A-5534-4ADD-BD83-771302A7A22B}" srcOrd="0" destOrd="0" parTransId="{281CA965-3625-4EDB-9DA4-0DB53E16493F}" sibTransId="{EFD19579-A738-4E18-BE2D-11BEDAAB3129}"/>
    <dgm:cxn modelId="{AD7E4167-828C-477D-8EEF-DCF4EDF7705B}" srcId="{A66CB8F4-8F4E-4E68-BB05-71603C7A5987}" destId="{F1AAF537-5A5A-4D23-862A-D645D87CF9DD}" srcOrd="3" destOrd="0" parTransId="{BBC53FB9-4F89-4001-9CD4-A05042DF91B2}" sibTransId="{0852D7B6-D109-4B21-9380-250893C5124D}"/>
    <dgm:cxn modelId="{D44606C1-2B39-424A-B621-CCA5947C429F}" type="presOf" srcId="{02A70922-0D4C-4897-B383-3D60A2B8E22A}" destId="{38169EDF-3626-4ABE-A993-AF07C045C3E0}" srcOrd="0" destOrd="5" presId="urn:microsoft.com/office/officeart/2005/8/layout/list1"/>
    <dgm:cxn modelId="{07AED75B-6813-4F5C-939C-A8AF67A1430F}" srcId="{9422854A-5534-4ADD-BD83-771302A7A22B}" destId="{02A70922-0D4C-4897-B383-3D60A2B8E22A}" srcOrd="5" destOrd="0" parTransId="{17D3B1D9-1E10-4468-9116-CA8A537A58C8}" sibTransId="{ED719762-82BD-4B13-BE53-39E23863394B}"/>
    <dgm:cxn modelId="{0DEC8C9D-8946-4F49-917D-044A87A57D5B}" type="presOf" srcId="{73AD64F4-64C6-43C8-8B01-C14B10A3885A}" destId="{AC2E6A91-72C5-4A6E-8C9E-DD2E74E32EEE}" srcOrd="0" destOrd="0" presId="urn:microsoft.com/office/officeart/2005/8/layout/list1"/>
    <dgm:cxn modelId="{DCE547E4-22A8-4C49-8ED0-AA78319FFA20}" srcId="{A66CB8F4-8F4E-4E68-BB05-71603C7A5987}" destId="{73AD64F4-64C6-43C8-8B01-C14B10A3885A}" srcOrd="4" destOrd="0" parTransId="{F6DC4F1D-D376-4F4A-8C5A-85E6BA4B2E53}" sibTransId="{D32BEF49-DF62-4E1D-AFB9-473A1A2AE68E}"/>
    <dgm:cxn modelId="{1EA4F962-1B60-49D6-B54D-C442F26D3C33}" srcId="{A66CB8F4-8F4E-4E68-BB05-71603C7A5987}" destId="{CB2EB6D2-272D-4E30-874F-7A132CB4B167}" srcOrd="1" destOrd="0" parTransId="{9AEF12F9-0FFA-4B11-9407-B8AF8FB576FE}" sibTransId="{805B6B5A-F710-4D34-B559-1BFA219EF0C5}"/>
    <dgm:cxn modelId="{C0F9118E-F748-4910-80A0-AE7D3B58D60B}" type="presOf" srcId="{FD912FFF-0313-4DEF-974E-A5A750DECB02}" destId="{38169EDF-3626-4ABE-A993-AF07C045C3E0}" srcOrd="0" destOrd="3" presId="urn:microsoft.com/office/officeart/2005/8/layout/list1"/>
    <dgm:cxn modelId="{F2C83E90-8774-4B9D-A8AA-A9D28FE097AE}" srcId="{9422854A-5534-4ADD-BD83-771302A7A22B}" destId="{FD2A3184-A1AD-4100-A84D-BD4D920BAAE9}" srcOrd="1" destOrd="0" parTransId="{F6906A00-0F36-4F8D-88BC-6BEB5FE4E9FB}" sibTransId="{8E57BD6C-7EB9-4826-8918-C45F3A54EDC9}"/>
    <dgm:cxn modelId="{698AA0E5-9647-4BB6-B196-95D0D12AAA96}" srcId="{9422854A-5534-4ADD-BD83-771302A7A22B}" destId="{E49E7E62-E13A-4B33-8A09-ADC72D7EDB08}" srcOrd="2" destOrd="0" parTransId="{AAD679CD-A592-4799-974E-C387BEB2E6C2}" sibTransId="{9829F38E-B526-416B-B102-47CBD6424216}"/>
    <dgm:cxn modelId="{076E54B2-B770-4720-9D17-A124ABE0D2A3}" srcId="{9422854A-5534-4ADD-BD83-771302A7A22B}" destId="{E786BBD0-5ECD-4D14-BFB9-BD4C07355D9B}" srcOrd="0" destOrd="0" parTransId="{8E14071F-4B5A-404E-939B-8826526E9989}" sibTransId="{7348996A-7E8A-4A99-BA14-E16C8EBA74B4}"/>
    <dgm:cxn modelId="{E235E8AA-290A-42E2-9EBE-09CCC2B219C6}" type="presOf" srcId="{FD2A3184-A1AD-4100-A84D-BD4D920BAAE9}" destId="{38169EDF-3626-4ABE-A993-AF07C045C3E0}" srcOrd="0" destOrd="1" presId="urn:microsoft.com/office/officeart/2005/8/layout/list1"/>
    <dgm:cxn modelId="{EE9843FD-9F88-4F05-A3E5-880B31B73093}" type="presOf" srcId="{F1AAF537-5A5A-4D23-862A-D645D87CF9DD}" destId="{D4025661-9E2B-40F0-B95D-001F659FE185}" srcOrd="0" destOrd="0" presId="urn:microsoft.com/office/officeart/2005/8/layout/list1"/>
    <dgm:cxn modelId="{822CB0CB-31FE-470D-BBA5-CDB1068023D5}" type="presParOf" srcId="{F4E3EC58-FF38-4289-B66B-F0EA14BF0FE8}" destId="{94B9E80C-FA5C-4E5B-B7D2-63B14A7C85DA}" srcOrd="0" destOrd="0" presId="urn:microsoft.com/office/officeart/2005/8/layout/list1"/>
    <dgm:cxn modelId="{F48CA128-7307-4CB8-90F3-77650C768350}" type="presParOf" srcId="{94B9E80C-FA5C-4E5B-B7D2-63B14A7C85DA}" destId="{B8E330A3-97A1-48CC-965D-BB15F931A9B5}" srcOrd="0" destOrd="0" presId="urn:microsoft.com/office/officeart/2005/8/layout/list1"/>
    <dgm:cxn modelId="{66177DA7-A1A7-4D16-8C40-1163B3C87420}" type="presParOf" srcId="{94B9E80C-FA5C-4E5B-B7D2-63B14A7C85DA}" destId="{312B0918-2EB9-4403-B7FA-D5323FFDE83C}" srcOrd="1" destOrd="0" presId="urn:microsoft.com/office/officeart/2005/8/layout/list1"/>
    <dgm:cxn modelId="{65311689-C2AA-4945-89CB-182000C9A34B}" type="presParOf" srcId="{F4E3EC58-FF38-4289-B66B-F0EA14BF0FE8}" destId="{CA900524-CC0B-4C6C-B0A9-0CCD62697B77}" srcOrd="1" destOrd="0" presId="urn:microsoft.com/office/officeart/2005/8/layout/list1"/>
    <dgm:cxn modelId="{B3DDDEE5-B5AC-437C-8E82-45AD2C4DADB3}" type="presParOf" srcId="{F4E3EC58-FF38-4289-B66B-F0EA14BF0FE8}" destId="{38169EDF-3626-4ABE-A993-AF07C045C3E0}" srcOrd="2" destOrd="0" presId="urn:microsoft.com/office/officeart/2005/8/layout/list1"/>
    <dgm:cxn modelId="{0FFDADDF-D906-4A82-B1B6-480050F08A62}" type="presParOf" srcId="{F4E3EC58-FF38-4289-B66B-F0EA14BF0FE8}" destId="{E23B6DD6-4345-4FFD-845B-88A5398B2D92}" srcOrd="3" destOrd="0" presId="urn:microsoft.com/office/officeart/2005/8/layout/list1"/>
    <dgm:cxn modelId="{5D2D50C6-5C9D-4C2C-9CA4-4F9A9624CE59}" type="presParOf" srcId="{F4E3EC58-FF38-4289-B66B-F0EA14BF0FE8}" destId="{D3C67FE6-4B56-44CB-9828-465386CE27AE}" srcOrd="4" destOrd="0" presId="urn:microsoft.com/office/officeart/2005/8/layout/list1"/>
    <dgm:cxn modelId="{931D262E-7FDE-4CAE-8939-26C015AD8C19}" type="presParOf" srcId="{D3C67FE6-4B56-44CB-9828-465386CE27AE}" destId="{68BBD0AB-0138-4FB6-8EB1-15C79FCAF4A1}" srcOrd="0" destOrd="0" presId="urn:microsoft.com/office/officeart/2005/8/layout/list1"/>
    <dgm:cxn modelId="{FE97A785-F6E9-4A8E-A5F7-048ED4F90501}" type="presParOf" srcId="{D3C67FE6-4B56-44CB-9828-465386CE27AE}" destId="{CB5516BF-17EF-4517-A9EF-42AB39087489}" srcOrd="1" destOrd="0" presId="urn:microsoft.com/office/officeart/2005/8/layout/list1"/>
    <dgm:cxn modelId="{62DC3D04-83F3-4B19-804F-499599986096}" type="presParOf" srcId="{F4E3EC58-FF38-4289-B66B-F0EA14BF0FE8}" destId="{A27BCCE3-21D3-4D8A-94A0-0808C48F0319}" srcOrd="5" destOrd="0" presId="urn:microsoft.com/office/officeart/2005/8/layout/list1"/>
    <dgm:cxn modelId="{F9FC139E-C72C-4BF2-B343-AD4EEBEE2FCD}" type="presParOf" srcId="{F4E3EC58-FF38-4289-B66B-F0EA14BF0FE8}" destId="{38808FCF-049B-462E-B3B5-A0B9A93389EF}" srcOrd="6" destOrd="0" presId="urn:microsoft.com/office/officeart/2005/8/layout/list1"/>
    <dgm:cxn modelId="{041F68AC-32CE-44D7-8A90-9AAB3707875D}" type="presParOf" srcId="{F4E3EC58-FF38-4289-B66B-F0EA14BF0FE8}" destId="{5861084C-B0F2-41F4-BC1A-CE4B9356A40F}" srcOrd="7" destOrd="0" presId="urn:microsoft.com/office/officeart/2005/8/layout/list1"/>
    <dgm:cxn modelId="{23715177-4570-4E30-A46F-B8F480FB554A}" type="presParOf" srcId="{F4E3EC58-FF38-4289-B66B-F0EA14BF0FE8}" destId="{6F7C8576-BBD0-46F3-8752-ECFEED1EA1CF}" srcOrd="8" destOrd="0" presId="urn:microsoft.com/office/officeart/2005/8/layout/list1"/>
    <dgm:cxn modelId="{6D381D6D-BB94-428E-A5B9-04F65076B06A}" type="presParOf" srcId="{6F7C8576-BBD0-46F3-8752-ECFEED1EA1CF}" destId="{BFF252F2-ECD9-40F6-94F9-8B00ED416232}" srcOrd="0" destOrd="0" presId="urn:microsoft.com/office/officeart/2005/8/layout/list1"/>
    <dgm:cxn modelId="{E19D1EFC-0D08-4981-838F-BF978E058793}" type="presParOf" srcId="{6F7C8576-BBD0-46F3-8752-ECFEED1EA1CF}" destId="{3AED39D5-4FCF-488F-8BAD-082E1993AC87}" srcOrd="1" destOrd="0" presId="urn:microsoft.com/office/officeart/2005/8/layout/list1"/>
    <dgm:cxn modelId="{D55E8768-0799-412F-A73C-053C02E5903B}" type="presParOf" srcId="{F4E3EC58-FF38-4289-B66B-F0EA14BF0FE8}" destId="{332AA0AE-6303-445C-A1DC-997594900A38}" srcOrd="9" destOrd="0" presId="urn:microsoft.com/office/officeart/2005/8/layout/list1"/>
    <dgm:cxn modelId="{6F2FE10D-5859-4449-87E8-02FAA878A0C7}" type="presParOf" srcId="{F4E3EC58-FF38-4289-B66B-F0EA14BF0FE8}" destId="{61DBFB73-31D0-4A60-B294-14A4EC7AF36E}" srcOrd="10" destOrd="0" presId="urn:microsoft.com/office/officeart/2005/8/layout/list1"/>
    <dgm:cxn modelId="{578DA535-404C-4CA6-830A-A7E3573C230F}" type="presParOf" srcId="{F4E3EC58-FF38-4289-B66B-F0EA14BF0FE8}" destId="{88024C7C-C600-481A-989E-0930FE6235EA}" srcOrd="11" destOrd="0" presId="urn:microsoft.com/office/officeart/2005/8/layout/list1"/>
    <dgm:cxn modelId="{3E09C64D-A26E-4909-8692-3F6AA10CBFBD}" type="presParOf" srcId="{F4E3EC58-FF38-4289-B66B-F0EA14BF0FE8}" destId="{BE2B6BF5-485C-465C-8AC0-20FBCA2342C7}" srcOrd="12" destOrd="0" presId="urn:microsoft.com/office/officeart/2005/8/layout/list1"/>
    <dgm:cxn modelId="{16B32634-F586-4B96-85DD-63BD2CA61675}" type="presParOf" srcId="{BE2B6BF5-485C-465C-8AC0-20FBCA2342C7}" destId="{D4025661-9E2B-40F0-B95D-001F659FE185}" srcOrd="0" destOrd="0" presId="urn:microsoft.com/office/officeart/2005/8/layout/list1"/>
    <dgm:cxn modelId="{129E579D-49BF-4987-B805-9007CA4D650B}" type="presParOf" srcId="{BE2B6BF5-485C-465C-8AC0-20FBCA2342C7}" destId="{271C819C-F110-47CD-83A3-0FB17E45308F}" srcOrd="1" destOrd="0" presId="urn:microsoft.com/office/officeart/2005/8/layout/list1"/>
    <dgm:cxn modelId="{70A072DD-13AA-47F9-B128-30971D28BA82}" type="presParOf" srcId="{F4E3EC58-FF38-4289-B66B-F0EA14BF0FE8}" destId="{DC6047E7-B859-4DD2-9C83-6CC10DD3ABBB}" srcOrd="13" destOrd="0" presId="urn:microsoft.com/office/officeart/2005/8/layout/list1"/>
    <dgm:cxn modelId="{30C2BCE7-E8B2-493C-AEC9-B730B4BF1F66}" type="presParOf" srcId="{F4E3EC58-FF38-4289-B66B-F0EA14BF0FE8}" destId="{D3C7152B-64B3-40E2-AAD4-2F7E91406FAA}" srcOrd="14" destOrd="0" presId="urn:microsoft.com/office/officeart/2005/8/layout/list1"/>
    <dgm:cxn modelId="{D4224AF6-35F0-45F8-A818-FC0280F49580}" type="presParOf" srcId="{F4E3EC58-FF38-4289-B66B-F0EA14BF0FE8}" destId="{782DA73B-15C5-486F-B102-7BCBB7B92E61}" srcOrd="15" destOrd="0" presId="urn:microsoft.com/office/officeart/2005/8/layout/list1"/>
    <dgm:cxn modelId="{AE24E0B9-BD8C-433D-9BAA-545B1CA71113}" type="presParOf" srcId="{F4E3EC58-FF38-4289-B66B-F0EA14BF0FE8}" destId="{961ACCD3-71D9-41CB-BAB2-52074DA01179}" srcOrd="16" destOrd="0" presId="urn:microsoft.com/office/officeart/2005/8/layout/list1"/>
    <dgm:cxn modelId="{8893E133-527A-4172-AC69-F7F18B38327D}" type="presParOf" srcId="{961ACCD3-71D9-41CB-BAB2-52074DA01179}" destId="{AC2E6A91-72C5-4A6E-8C9E-DD2E74E32EEE}" srcOrd="0" destOrd="0" presId="urn:microsoft.com/office/officeart/2005/8/layout/list1"/>
    <dgm:cxn modelId="{3686A94A-2C1B-4CE1-8038-AB69D53F86CF}" type="presParOf" srcId="{961ACCD3-71D9-41CB-BAB2-52074DA01179}" destId="{47401C0C-C284-42AA-B8D6-152FC63FCBB4}" srcOrd="1" destOrd="0" presId="urn:microsoft.com/office/officeart/2005/8/layout/list1"/>
    <dgm:cxn modelId="{CDD637FE-BDEE-452B-A086-BE1D61E76804}" type="presParOf" srcId="{F4E3EC58-FF38-4289-B66B-F0EA14BF0FE8}" destId="{ABE6B322-6EBA-4738-8228-B58776A9BE55}" srcOrd="17" destOrd="0" presId="urn:microsoft.com/office/officeart/2005/8/layout/list1"/>
    <dgm:cxn modelId="{4361FF68-6C65-475D-BE61-610F18D95DF1}" type="presParOf" srcId="{F4E3EC58-FF38-4289-B66B-F0EA14BF0FE8}" destId="{EE8B97E9-5FEC-43E0-A939-9F9C728108E2}"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55448-3D24-4C97-ADFA-04A8321EC649}">
      <dsp:nvSpPr>
        <dsp:cNvPr id="0" name=""/>
        <dsp:cNvSpPr/>
      </dsp:nvSpPr>
      <dsp:spPr>
        <a:xfrm>
          <a:off x="0" y="1265"/>
          <a:ext cx="5915025" cy="6412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424AF4-AB6E-4660-ABC6-90DFE8D7068B}">
      <dsp:nvSpPr>
        <dsp:cNvPr id="0" name=""/>
        <dsp:cNvSpPr/>
      </dsp:nvSpPr>
      <dsp:spPr>
        <a:xfrm>
          <a:off x="193968" y="145539"/>
          <a:ext cx="352670" cy="35267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CBD2EE-711B-47EC-8DF2-B7592BEE6D2F}">
      <dsp:nvSpPr>
        <dsp:cNvPr id="0" name=""/>
        <dsp:cNvSpPr/>
      </dsp:nvSpPr>
      <dsp:spPr>
        <a:xfrm>
          <a:off x="740608" y="1265"/>
          <a:ext cx="5174416" cy="641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62" tIns="67862" rIns="67862" bIns="67862" numCol="1" spcCol="1270" anchor="ctr" anchorCtr="0">
          <a:noAutofit/>
        </a:bodyPr>
        <a:lstStyle/>
        <a:p>
          <a:pPr lvl="0" algn="l" defTabSz="844550">
            <a:lnSpc>
              <a:spcPct val="100000"/>
            </a:lnSpc>
            <a:spcBef>
              <a:spcPct val="0"/>
            </a:spcBef>
            <a:spcAft>
              <a:spcPct val="35000"/>
            </a:spcAft>
          </a:pPr>
          <a:r>
            <a:rPr lang="en-US" sz="1900" b="1" kern="1200">
              <a:latin typeface="Arial" panose="020B0604020202020204" pitchFamily="34" charset="0"/>
              <a:cs typeface="Arial" panose="020B0604020202020204" pitchFamily="34" charset="0"/>
            </a:rPr>
            <a:t>Integrated behavioral health in primary care</a:t>
          </a:r>
          <a:endParaRPr lang="en-US" sz="1900" kern="1200">
            <a:latin typeface="Arial" panose="020B0604020202020204" pitchFamily="34" charset="0"/>
            <a:cs typeface="Arial" panose="020B0604020202020204" pitchFamily="34" charset="0"/>
          </a:endParaRPr>
        </a:p>
      </dsp:txBody>
      <dsp:txXfrm>
        <a:off x="740608" y="1265"/>
        <a:ext cx="5174416" cy="641219"/>
      </dsp:txXfrm>
    </dsp:sp>
    <dsp:sp modelId="{BD24D405-73DE-430E-8827-7B0DA92D29EE}">
      <dsp:nvSpPr>
        <dsp:cNvPr id="0" name=""/>
        <dsp:cNvSpPr/>
      </dsp:nvSpPr>
      <dsp:spPr>
        <a:xfrm>
          <a:off x="0" y="802789"/>
          <a:ext cx="5915025" cy="6412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E1EF8C-2CBD-4681-B566-E69B22818E61}">
      <dsp:nvSpPr>
        <dsp:cNvPr id="0" name=""/>
        <dsp:cNvSpPr/>
      </dsp:nvSpPr>
      <dsp:spPr>
        <a:xfrm>
          <a:off x="193968" y="947063"/>
          <a:ext cx="352670" cy="35267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1C43F3-553A-4EE6-ACB0-65C7E8B2E31E}">
      <dsp:nvSpPr>
        <dsp:cNvPr id="0" name=""/>
        <dsp:cNvSpPr/>
      </dsp:nvSpPr>
      <dsp:spPr>
        <a:xfrm>
          <a:off x="740608" y="802789"/>
          <a:ext cx="5174416" cy="641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62" tIns="67862" rIns="67862" bIns="67862" numCol="1" spcCol="1270" anchor="ctr" anchorCtr="0">
          <a:noAutofit/>
        </a:bodyPr>
        <a:lstStyle/>
        <a:p>
          <a:pPr lvl="0" algn="l" defTabSz="844550">
            <a:lnSpc>
              <a:spcPct val="100000"/>
            </a:lnSpc>
            <a:spcBef>
              <a:spcPct val="0"/>
            </a:spcBef>
            <a:spcAft>
              <a:spcPct val="35000"/>
            </a:spcAft>
          </a:pPr>
          <a:r>
            <a:rPr lang="en-US" sz="1900" kern="1200">
              <a:latin typeface="Arial" panose="020B0604020202020204" pitchFamily="34" charset="0"/>
              <a:cs typeface="Arial" panose="020B0604020202020204" pitchFamily="34" charset="0"/>
            </a:rPr>
            <a:t>School mental health</a:t>
          </a:r>
        </a:p>
      </dsp:txBody>
      <dsp:txXfrm>
        <a:off x="740608" y="802789"/>
        <a:ext cx="5174416" cy="641219"/>
      </dsp:txXfrm>
    </dsp:sp>
    <dsp:sp modelId="{B6F603E9-2E5D-4E05-BEAC-653B1D0FE1EF}">
      <dsp:nvSpPr>
        <dsp:cNvPr id="0" name=""/>
        <dsp:cNvSpPr/>
      </dsp:nvSpPr>
      <dsp:spPr>
        <a:xfrm>
          <a:off x="0" y="1604313"/>
          <a:ext cx="5915025" cy="6412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AAF56D-B8E3-44B2-819D-1FE7B87FDEDC}">
      <dsp:nvSpPr>
        <dsp:cNvPr id="0" name=""/>
        <dsp:cNvSpPr/>
      </dsp:nvSpPr>
      <dsp:spPr>
        <a:xfrm>
          <a:off x="193968" y="1748587"/>
          <a:ext cx="352670" cy="35267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1C8D4A-8835-479E-B766-C692F1BC5F9B}">
      <dsp:nvSpPr>
        <dsp:cNvPr id="0" name=""/>
        <dsp:cNvSpPr/>
      </dsp:nvSpPr>
      <dsp:spPr>
        <a:xfrm>
          <a:off x="740608" y="1604313"/>
          <a:ext cx="5174416" cy="641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62" tIns="67862" rIns="67862" bIns="67862" numCol="1" spcCol="1270" anchor="ctr" anchorCtr="0">
          <a:noAutofit/>
        </a:bodyPr>
        <a:lstStyle/>
        <a:p>
          <a:pPr lvl="0" algn="l" defTabSz="844550">
            <a:lnSpc>
              <a:spcPct val="100000"/>
            </a:lnSpc>
            <a:spcBef>
              <a:spcPct val="0"/>
            </a:spcBef>
            <a:spcAft>
              <a:spcPct val="35000"/>
            </a:spcAft>
          </a:pPr>
          <a:r>
            <a:rPr lang="en-US" sz="1900" kern="1200">
              <a:latin typeface="Arial" panose="020B0604020202020204" pitchFamily="34" charset="0"/>
              <a:cs typeface="Arial" panose="020B0604020202020204" pitchFamily="34" charset="0"/>
            </a:rPr>
            <a:t>Serious mental illness</a:t>
          </a:r>
        </a:p>
      </dsp:txBody>
      <dsp:txXfrm>
        <a:off x="740608" y="1604313"/>
        <a:ext cx="5174416" cy="641219"/>
      </dsp:txXfrm>
    </dsp:sp>
    <dsp:sp modelId="{9301947C-0839-4B48-86AF-9560F0987B01}">
      <dsp:nvSpPr>
        <dsp:cNvPr id="0" name=""/>
        <dsp:cNvSpPr/>
      </dsp:nvSpPr>
      <dsp:spPr>
        <a:xfrm>
          <a:off x="0" y="2405837"/>
          <a:ext cx="5915025" cy="6412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D086C8-7DF8-46D8-98DE-CC4221515B50}">
      <dsp:nvSpPr>
        <dsp:cNvPr id="0" name=""/>
        <dsp:cNvSpPr/>
      </dsp:nvSpPr>
      <dsp:spPr>
        <a:xfrm>
          <a:off x="193968" y="2550111"/>
          <a:ext cx="352670" cy="35267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F516C4-DFBB-45CA-9126-DBE4D2188068}">
      <dsp:nvSpPr>
        <dsp:cNvPr id="0" name=""/>
        <dsp:cNvSpPr/>
      </dsp:nvSpPr>
      <dsp:spPr>
        <a:xfrm>
          <a:off x="740608" y="2405837"/>
          <a:ext cx="5174416" cy="641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62" tIns="67862" rIns="67862" bIns="67862" numCol="1" spcCol="1270" anchor="ctr" anchorCtr="0">
          <a:noAutofit/>
        </a:bodyPr>
        <a:lstStyle/>
        <a:p>
          <a:pPr lvl="0" algn="l" defTabSz="844550">
            <a:lnSpc>
              <a:spcPct val="100000"/>
            </a:lnSpc>
            <a:spcBef>
              <a:spcPct val="0"/>
            </a:spcBef>
            <a:spcAft>
              <a:spcPct val="35000"/>
            </a:spcAft>
          </a:pPr>
          <a:r>
            <a:rPr lang="en-US" sz="1900" kern="1200">
              <a:latin typeface="Arial" panose="020B0604020202020204" pitchFamily="34" charset="0"/>
              <a:cs typeface="Arial" panose="020B0604020202020204" pitchFamily="34" charset="0"/>
            </a:rPr>
            <a:t>Behavioral health workforce development</a:t>
          </a:r>
        </a:p>
      </dsp:txBody>
      <dsp:txXfrm>
        <a:off x="740608" y="2405837"/>
        <a:ext cx="5174416" cy="6412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1832F-26DB-4878-A1F1-BF8D6B777978}">
      <dsp:nvSpPr>
        <dsp:cNvPr id="0" name=""/>
        <dsp:cNvSpPr/>
      </dsp:nvSpPr>
      <dsp:spPr>
        <a:xfrm>
          <a:off x="0" y="1825028"/>
          <a:ext cx="5915025" cy="1324396"/>
        </a:xfrm>
        <a:prstGeom prst="rect">
          <a:avLst/>
        </a:prstGeom>
        <a:solidFill>
          <a:srgbClr val="0046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a:t>10 question Likert asks about pain and functional ability across 10 domains:</a:t>
          </a:r>
        </a:p>
      </dsp:txBody>
      <dsp:txXfrm>
        <a:off x="0" y="1825028"/>
        <a:ext cx="5915025" cy="715174"/>
      </dsp:txXfrm>
    </dsp:sp>
    <dsp:sp modelId="{9C146F21-902D-4E2B-89B2-4FA32D034347}">
      <dsp:nvSpPr>
        <dsp:cNvPr id="0" name=""/>
        <dsp:cNvSpPr/>
      </dsp:nvSpPr>
      <dsp:spPr>
        <a:xfrm>
          <a:off x="722" y="2436844"/>
          <a:ext cx="591358" cy="699804"/>
        </a:xfrm>
        <a:prstGeom prst="rect">
          <a:avLst/>
        </a:prstGeom>
        <a:solidFill>
          <a:srgbClr val="B2CEE7">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vert270"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a:t>Pain Intensity</a:t>
          </a:r>
        </a:p>
      </dsp:txBody>
      <dsp:txXfrm>
        <a:off x="722" y="2436844"/>
        <a:ext cx="591358" cy="699804"/>
      </dsp:txXfrm>
    </dsp:sp>
    <dsp:sp modelId="{7E38D6BD-9F49-489D-92A7-4A0353EB20EB}">
      <dsp:nvSpPr>
        <dsp:cNvPr id="0" name=""/>
        <dsp:cNvSpPr/>
      </dsp:nvSpPr>
      <dsp:spPr>
        <a:xfrm>
          <a:off x="592080" y="2436844"/>
          <a:ext cx="591358" cy="699804"/>
        </a:xfrm>
        <a:prstGeom prst="rect">
          <a:avLst/>
        </a:prstGeom>
        <a:solidFill>
          <a:srgbClr val="B2CEE7">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vert270"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a:t>Personal Care</a:t>
          </a:r>
        </a:p>
      </dsp:txBody>
      <dsp:txXfrm>
        <a:off x="592080" y="2436844"/>
        <a:ext cx="591358" cy="699804"/>
      </dsp:txXfrm>
    </dsp:sp>
    <dsp:sp modelId="{98188DC3-AD2C-4383-B319-49EB63931208}">
      <dsp:nvSpPr>
        <dsp:cNvPr id="0" name=""/>
        <dsp:cNvSpPr/>
      </dsp:nvSpPr>
      <dsp:spPr>
        <a:xfrm>
          <a:off x="1183438" y="2436844"/>
          <a:ext cx="591358" cy="699804"/>
        </a:xfrm>
        <a:prstGeom prst="rect">
          <a:avLst/>
        </a:prstGeom>
        <a:solidFill>
          <a:srgbClr val="B2CEE7">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vert270"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a:t>Lifting</a:t>
          </a:r>
        </a:p>
      </dsp:txBody>
      <dsp:txXfrm>
        <a:off x="1183438" y="2436844"/>
        <a:ext cx="591358" cy="699804"/>
      </dsp:txXfrm>
    </dsp:sp>
    <dsp:sp modelId="{ED5E1174-51AE-437F-9D32-80E94B12ECA9}">
      <dsp:nvSpPr>
        <dsp:cNvPr id="0" name=""/>
        <dsp:cNvSpPr/>
      </dsp:nvSpPr>
      <dsp:spPr>
        <a:xfrm>
          <a:off x="1774796" y="2436844"/>
          <a:ext cx="591358" cy="699804"/>
        </a:xfrm>
        <a:prstGeom prst="rect">
          <a:avLst/>
        </a:prstGeom>
        <a:solidFill>
          <a:srgbClr val="B2CEE7">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vert270"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a:t>Walking</a:t>
          </a:r>
        </a:p>
      </dsp:txBody>
      <dsp:txXfrm>
        <a:off x="1774796" y="2436844"/>
        <a:ext cx="591358" cy="699804"/>
      </dsp:txXfrm>
    </dsp:sp>
    <dsp:sp modelId="{C1205633-80B3-4402-8F6C-519A1C0FF862}">
      <dsp:nvSpPr>
        <dsp:cNvPr id="0" name=""/>
        <dsp:cNvSpPr/>
      </dsp:nvSpPr>
      <dsp:spPr>
        <a:xfrm>
          <a:off x="2366154" y="2436844"/>
          <a:ext cx="591358" cy="699804"/>
        </a:xfrm>
        <a:prstGeom prst="rect">
          <a:avLst/>
        </a:prstGeom>
        <a:solidFill>
          <a:srgbClr val="B2CEE7">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vert270"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a:t>Sitting</a:t>
          </a:r>
        </a:p>
      </dsp:txBody>
      <dsp:txXfrm>
        <a:off x="2366154" y="2436844"/>
        <a:ext cx="591358" cy="699804"/>
      </dsp:txXfrm>
    </dsp:sp>
    <dsp:sp modelId="{B29CD8DE-CAF2-4C4E-905D-95AC968E8264}">
      <dsp:nvSpPr>
        <dsp:cNvPr id="0" name=""/>
        <dsp:cNvSpPr/>
      </dsp:nvSpPr>
      <dsp:spPr>
        <a:xfrm>
          <a:off x="2957512" y="2436844"/>
          <a:ext cx="591358" cy="699804"/>
        </a:xfrm>
        <a:prstGeom prst="rect">
          <a:avLst/>
        </a:prstGeom>
        <a:solidFill>
          <a:srgbClr val="B2CEE7">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vert270"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a:t>Standing</a:t>
          </a:r>
        </a:p>
      </dsp:txBody>
      <dsp:txXfrm>
        <a:off x="2957512" y="2436844"/>
        <a:ext cx="591358" cy="699804"/>
      </dsp:txXfrm>
    </dsp:sp>
    <dsp:sp modelId="{6046D5F8-C08C-40D9-A3A2-42E28D5D5E2C}">
      <dsp:nvSpPr>
        <dsp:cNvPr id="0" name=""/>
        <dsp:cNvSpPr/>
      </dsp:nvSpPr>
      <dsp:spPr>
        <a:xfrm>
          <a:off x="3548870" y="2436844"/>
          <a:ext cx="591358" cy="699804"/>
        </a:xfrm>
        <a:prstGeom prst="rect">
          <a:avLst/>
        </a:prstGeom>
        <a:solidFill>
          <a:srgbClr val="B2CEE7">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vert270"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a:t>Sleeping</a:t>
          </a:r>
        </a:p>
      </dsp:txBody>
      <dsp:txXfrm>
        <a:off x="3548870" y="2436844"/>
        <a:ext cx="591358" cy="699804"/>
      </dsp:txXfrm>
    </dsp:sp>
    <dsp:sp modelId="{4B179CFE-A62E-4767-A5E4-62C59D53D474}">
      <dsp:nvSpPr>
        <dsp:cNvPr id="0" name=""/>
        <dsp:cNvSpPr/>
      </dsp:nvSpPr>
      <dsp:spPr>
        <a:xfrm>
          <a:off x="4140228" y="2436844"/>
          <a:ext cx="591358" cy="699804"/>
        </a:xfrm>
        <a:prstGeom prst="rect">
          <a:avLst/>
        </a:prstGeom>
        <a:solidFill>
          <a:srgbClr val="B2CEE7">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vert270"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a:t>Sex Life</a:t>
          </a:r>
        </a:p>
      </dsp:txBody>
      <dsp:txXfrm>
        <a:off x="4140228" y="2436844"/>
        <a:ext cx="591358" cy="699804"/>
      </dsp:txXfrm>
    </dsp:sp>
    <dsp:sp modelId="{E6EE3122-AEB9-443A-A308-FA374108E349}">
      <dsp:nvSpPr>
        <dsp:cNvPr id="0" name=""/>
        <dsp:cNvSpPr/>
      </dsp:nvSpPr>
      <dsp:spPr>
        <a:xfrm>
          <a:off x="4731586" y="2436844"/>
          <a:ext cx="591358" cy="699804"/>
        </a:xfrm>
        <a:prstGeom prst="rect">
          <a:avLst/>
        </a:prstGeom>
        <a:solidFill>
          <a:srgbClr val="B2CEE7">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vert270"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a:t>Social Life</a:t>
          </a:r>
        </a:p>
      </dsp:txBody>
      <dsp:txXfrm>
        <a:off x="4731586" y="2436844"/>
        <a:ext cx="591358" cy="699804"/>
      </dsp:txXfrm>
    </dsp:sp>
    <dsp:sp modelId="{2C744CD5-4544-4C80-A288-804915A36F78}">
      <dsp:nvSpPr>
        <dsp:cNvPr id="0" name=""/>
        <dsp:cNvSpPr/>
      </dsp:nvSpPr>
      <dsp:spPr>
        <a:xfrm>
          <a:off x="5322944" y="2436844"/>
          <a:ext cx="591358" cy="699804"/>
        </a:xfrm>
        <a:prstGeom prst="rect">
          <a:avLst/>
        </a:prstGeom>
        <a:solidFill>
          <a:srgbClr val="B2CEE7">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vert270"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a:t>Traveling</a:t>
          </a:r>
        </a:p>
      </dsp:txBody>
      <dsp:txXfrm>
        <a:off x="5322944" y="2436844"/>
        <a:ext cx="591358" cy="699804"/>
      </dsp:txXfrm>
    </dsp:sp>
    <dsp:sp modelId="{7CACA149-B6F6-4201-A151-6EDCF3C04D1E}">
      <dsp:nvSpPr>
        <dsp:cNvPr id="0" name=""/>
        <dsp:cNvSpPr/>
      </dsp:nvSpPr>
      <dsp:spPr>
        <a:xfrm rot="10800000">
          <a:off x="0" y="348"/>
          <a:ext cx="5915025" cy="1842651"/>
        </a:xfrm>
        <a:prstGeom prst="upArrowCallout">
          <a:avLst/>
        </a:prstGeom>
        <a:solidFill>
          <a:srgbClr val="0046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a:t>Measure of perceived disability</a:t>
          </a:r>
        </a:p>
      </dsp:txBody>
      <dsp:txXfrm rot="10800000">
        <a:off x="0" y="348"/>
        <a:ext cx="5915025" cy="11972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148C2-58F0-47FB-B97E-D97602F4DF3A}">
      <dsp:nvSpPr>
        <dsp:cNvPr id="0" name=""/>
        <dsp:cNvSpPr/>
      </dsp:nvSpPr>
      <dsp:spPr>
        <a:xfrm>
          <a:off x="430183" y="615051"/>
          <a:ext cx="456549" cy="456549"/>
        </a:xfrm>
        <a:prstGeom prst="rect">
          <a:avLst/>
        </a:prstGeom>
        <a:blipFill>
          <a:blip xmlns:r="http://schemas.openxmlformats.org/officeDocument/2006/relationships" r:embed="rId1">
            <a:duotone>
              <a:prstClr val="black"/>
              <a:srgbClr val="00467F">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6AFEF7-D1E4-4035-8FF2-0111A8C35FCF}">
      <dsp:nvSpPr>
        <dsp:cNvPr id="0" name=""/>
        <dsp:cNvSpPr/>
      </dsp:nvSpPr>
      <dsp:spPr>
        <a:xfrm>
          <a:off x="6244" y="1159037"/>
          <a:ext cx="1304428" cy="617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b="1"/>
          </a:pPr>
          <a:r>
            <a:rPr lang="en-US" sz="1400" kern="1200"/>
            <a:t>Internalizing issues</a:t>
          </a:r>
        </a:p>
      </dsp:txBody>
      <dsp:txXfrm>
        <a:off x="6244" y="1159037"/>
        <a:ext cx="1304428" cy="617773"/>
      </dsp:txXfrm>
    </dsp:sp>
    <dsp:sp modelId="{A9B631B0-511D-45FD-8589-9F54D5997E20}">
      <dsp:nvSpPr>
        <dsp:cNvPr id="0" name=""/>
        <dsp:cNvSpPr/>
      </dsp:nvSpPr>
      <dsp:spPr>
        <a:xfrm>
          <a:off x="6244" y="1642800"/>
          <a:ext cx="1304428" cy="830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n-US" sz="1100" kern="1200"/>
            <a:t>Mood, depression</a:t>
          </a:r>
        </a:p>
        <a:p>
          <a:pPr lvl="0" algn="ctr" defTabSz="488950">
            <a:lnSpc>
              <a:spcPct val="100000"/>
            </a:lnSpc>
            <a:spcBef>
              <a:spcPct val="0"/>
            </a:spcBef>
            <a:spcAft>
              <a:spcPct val="35000"/>
            </a:spcAft>
          </a:pPr>
          <a:r>
            <a:rPr lang="en-US" sz="1100" kern="1200"/>
            <a:t>Anxiety</a:t>
          </a:r>
        </a:p>
        <a:p>
          <a:pPr lvl="0" algn="ctr" defTabSz="488950">
            <a:lnSpc>
              <a:spcPct val="100000"/>
            </a:lnSpc>
            <a:spcBef>
              <a:spcPct val="0"/>
            </a:spcBef>
            <a:spcAft>
              <a:spcPct val="35000"/>
            </a:spcAft>
          </a:pPr>
          <a:r>
            <a:rPr lang="en-US" sz="1100" kern="1200"/>
            <a:t>Pain catastrophizing </a:t>
          </a:r>
        </a:p>
        <a:p>
          <a:pPr lvl="0" algn="ctr" defTabSz="488950">
            <a:lnSpc>
              <a:spcPct val="100000"/>
            </a:lnSpc>
            <a:spcBef>
              <a:spcPct val="0"/>
            </a:spcBef>
            <a:spcAft>
              <a:spcPct val="35000"/>
            </a:spcAft>
          </a:pPr>
          <a:r>
            <a:rPr lang="en-US" sz="1100" kern="1200"/>
            <a:t>PTSD/trauma history</a:t>
          </a:r>
        </a:p>
      </dsp:txBody>
      <dsp:txXfrm>
        <a:off x="6244" y="1642800"/>
        <a:ext cx="1304428" cy="830972"/>
      </dsp:txXfrm>
    </dsp:sp>
    <dsp:sp modelId="{71DE298E-D051-41AA-87F7-A34D6263ED7A}">
      <dsp:nvSpPr>
        <dsp:cNvPr id="0" name=""/>
        <dsp:cNvSpPr/>
      </dsp:nvSpPr>
      <dsp:spPr>
        <a:xfrm>
          <a:off x="1962886" y="615051"/>
          <a:ext cx="456549" cy="456549"/>
        </a:xfrm>
        <a:prstGeom prst="rect">
          <a:avLst/>
        </a:prstGeom>
        <a:blipFill>
          <a:blip xmlns:r="http://schemas.openxmlformats.org/officeDocument/2006/relationships" r:embed="rId3">
            <a:duotone>
              <a:prstClr val="black"/>
              <a:srgbClr val="00467F">
                <a:tint val="45000"/>
                <a:satMod val="400000"/>
              </a:srgbClr>
            </a:duotone>
            <a:extLs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C68470-4FA2-47D9-8322-CCB4C03F746C}">
      <dsp:nvSpPr>
        <dsp:cNvPr id="0" name=""/>
        <dsp:cNvSpPr/>
      </dsp:nvSpPr>
      <dsp:spPr>
        <a:xfrm>
          <a:off x="1538947" y="1159037"/>
          <a:ext cx="1304428" cy="617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b="1"/>
          </a:pPr>
          <a:r>
            <a:rPr lang="en-US" sz="1400" kern="1200"/>
            <a:t>When did the issues first start?</a:t>
          </a:r>
        </a:p>
      </dsp:txBody>
      <dsp:txXfrm>
        <a:off x="1538947" y="1159037"/>
        <a:ext cx="1304428" cy="617773"/>
      </dsp:txXfrm>
    </dsp:sp>
    <dsp:sp modelId="{16C90C01-C8DA-4B15-A07B-D857D073F307}">
      <dsp:nvSpPr>
        <dsp:cNvPr id="0" name=""/>
        <dsp:cNvSpPr/>
      </dsp:nvSpPr>
      <dsp:spPr>
        <a:xfrm>
          <a:off x="1538947" y="1817479"/>
          <a:ext cx="1304428" cy="830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n-US" sz="1100" kern="1200"/>
            <a:t>Did they precede the medical illness?</a:t>
          </a:r>
        </a:p>
      </dsp:txBody>
      <dsp:txXfrm>
        <a:off x="1538947" y="1817479"/>
        <a:ext cx="1304428" cy="830972"/>
      </dsp:txXfrm>
    </dsp:sp>
    <dsp:sp modelId="{B6D1768D-28DA-4B96-AE13-3F5691E5071F}">
      <dsp:nvSpPr>
        <dsp:cNvPr id="0" name=""/>
        <dsp:cNvSpPr/>
      </dsp:nvSpPr>
      <dsp:spPr>
        <a:xfrm>
          <a:off x="3495589" y="615051"/>
          <a:ext cx="456549" cy="456549"/>
        </a:xfrm>
        <a:prstGeom prst="rect">
          <a:avLst/>
        </a:prstGeom>
        <a:blipFill>
          <a:blip xmlns:r="http://schemas.openxmlformats.org/officeDocument/2006/relationships" r:embed="rId5">
            <a:duotone>
              <a:prstClr val="black"/>
              <a:srgbClr val="00467F">
                <a:tint val="45000"/>
                <a:satMod val="400000"/>
              </a:srgbClr>
            </a:duotone>
            <a:extLs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B13132-7BE6-40A0-AEBB-D69260AC97B9}">
      <dsp:nvSpPr>
        <dsp:cNvPr id="0" name=""/>
        <dsp:cNvSpPr/>
      </dsp:nvSpPr>
      <dsp:spPr>
        <a:xfrm>
          <a:off x="3071649" y="1159037"/>
          <a:ext cx="1304428" cy="617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b="1"/>
          </a:pPr>
          <a:r>
            <a:rPr lang="en-US" sz="1400" kern="1200"/>
            <a:t>How often and for how long?</a:t>
          </a:r>
        </a:p>
      </dsp:txBody>
      <dsp:txXfrm>
        <a:off x="3071649" y="1159037"/>
        <a:ext cx="1304428" cy="617773"/>
      </dsp:txXfrm>
    </dsp:sp>
    <dsp:sp modelId="{789DD411-F1F1-49A3-9D61-696CEDEEC156}">
      <dsp:nvSpPr>
        <dsp:cNvPr id="0" name=""/>
        <dsp:cNvSpPr/>
      </dsp:nvSpPr>
      <dsp:spPr>
        <a:xfrm>
          <a:off x="3071649" y="1817479"/>
          <a:ext cx="1304428" cy="830972"/>
        </a:xfrm>
        <a:prstGeom prst="rect">
          <a:avLst/>
        </a:prstGeom>
        <a:noFill/>
        <a:ln>
          <a:noFill/>
        </a:ln>
        <a:effectLst/>
      </dsp:spPr>
      <dsp:style>
        <a:lnRef idx="0">
          <a:scrgbClr r="0" g="0" b="0"/>
        </a:lnRef>
        <a:fillRef idx="0">
          <a:scrgbClr r="0" g="0" b="0"/>
        </a:fillRef>
        <a:effectRef idx="0">
          <a:scrgbClr r="0" g="0" b="0"/>
        </a:effectRef>
        <a:fontRef idx="minor"/>
      </dsp:style>
    </dsp:sp>
    <dsp:sp modelId="{0EA21D5B-FD0F-441D-904D-BE5C637F4874}">
      <dsp:nvSpPr>
        <dsp:cNvPr id="0" name=""/>
        <dsp:cNvSpPr/>
      </dsp:nvSpPr>
      <dsp:spPr>
        <a:xfrm>
          <a:off x="5028291" y="615051"/>
          <a:ext cx="456549" cy="456549"/>
        </a:xfrm>
        <a:prstGeom prst="rect">
          <a:avLst/>
        </a:prstGeom>
        <a:blipFill>
          <a:blip xmlns:r="http://schemas.openxmlformats.org/officeDocument/2006/relationships" r:embed="rId7">
            <a:duotone>
              <a:prstClr val="black"/>
              <a:srgbClr val="00467F">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29B1C0-4402-4A90-A6AC-319700B4F1CB}">
      <dsp:nvSpPr>
        <dsp:cNvPr id="0" name=""/>
        <dsp:cNvSpPr/>
      </dsp:nvSpPr>
      <dsp:spPr>
        <a:xfrm>
          <a:off x="4604352" y="1159037"/>
          <a:ext cx="1304428" cy="617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b="1"/>
          </a:pPr>
          <a:r>
            <a:rPr lang="en-US" sz="1400" kern="1200"/>
            <a:t>Prior history of therapy and outcomes</a:t>
          </a:r>
        </a:p>
      </dsp:txBody>
      <dsp:txXfrm>
        <a:off x="4604352" y="1159037"/>
        <a:ext cx="1304428" cy="617773"/>
      </dsp:txXfrm>
    </dsp:sp>
    <dsp:sp modelId="{8F040FEF-8256-4344-840C-BB68D4055A33}">
      <dsp:nvSpPr>
        <dsp:cNvPr id="0" name=""/>
        <dsp:cNvSpPr/>
      </dsp:nvSpPr>
      <dsp:spPr>
        <a:xfrm>
          <a:off x="4604352" y="1817479"/>
          <a:ext cx="1304428" cy="83097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6EE19-A384-45E5-B09D-1362359A96F5}">
      <dsp:nvSpPr>
        <dsp:cNvPr id="0" name=""/>
        <dsp:cNvSpPr/>
      </dsp:nvSpPr>
      <dsp:spPr>
        <a:xfrm>
          <a:off x="2132643" y="1386525"/>
          <a:ext cx="756129" cy="359848"/>
        </a:xfrm>
        <a:custGeom>
          <a:avLst/>
          <a:gdLst/>
          <a:ahLst/>
          <a:cxnLst/>
          <a:rect l="0" t="0" r="0" b="0"/>
          <a:pathLst>
            <a:path>
              <a:moveTo>
                <a:pt x="0" y="0"/>
              </a:moveTo>
              <a:lnTo>
                <a:pt x="0" y="245226"/>
              </a:lnTo>
              <a:lnTo>
                <a:pt x="756129" y="245226"/>
              </a:lnTo>
              <a:lnTo>
                <a:pt x="756129" y="359848"/>
              </a:lnTo>
            </a:path>
          </a:pathLst>
        </a:custGeom>
        <a:noFill/>
        <a:ln w="12700" cap="flat" cmpd="sng" algn="ctr">
          <a:solidFill>
            <a:srgbClr val="94A545"/>
          </a:solidFill>
          <a:prstDash val="solid"/>
          <a:miter lim="800000"/>
        </a:ln>
        <a:effectLst/>
      </dsp:spPr>
      <dsp:style>
        <a:lnRef idx="2">
          <a:scrgbClr r="0" g="0" b="0"/>
        </a:lnRef>
        <a:fillRef idx="0">
          <a:scrgbClr r="0" g="0" b="0"/>
        </a:fillRef>
        <a:effectRef idx="0">
          <a:scrgbClr r="0" g="0" b="0"/>
        </a:effectRef>
        <a:fontRef idx="minor"/>
      </dsp:style>
    </dsp:sp>
    <dsp:sp modelId="{3CA37B21-7742-45EA-AB2A-EEC29E24A57C}">
      <dsp:nvSpPr>
        <dsp:cNvPr id="0" name=""/>
        <dsp:cNvSpPr/>
      </dsp:nvSpPr>
      <dsp:spPr>
        <a:xfrm>
          <a:off x="1376514" y="1386525"/>
          <a:ext cx="756129" cy="359848"/>
        </a:xfrm>
        <a:custGeom>
          <a:avLst/>
          <a:gdLst/>
          <a:ahLst/>
          <a:cxnLst/>
          <a:rect l="0" t="0" r="0" b="0"/>
          <a:pathLst>
            <a:path>
              <a:moveTo>
                <a:pt x="756129" y="0"/>
              </a:moveTo>
              <a:lnTo>
                <a:pt x="756129" y="245226"/>
              </a:lnTo>
              <a:lnTo>
                <a:pt x="0" y="245226"/>
              </a:lnTo>
              <a:lnTo>
                <a:pt x="0" y="359848"/>
              </a:lnTo>
            </a:path>
          </a:pathLst>
        </a:custGeom>
        <a:noFill/>
        <a:ln w="12700" cap="flat" cmpd="sng" algn="ctr">
          <a:solidFill>
            <a:srgbClr val="94A545"/>
          </a:solidFill>
          <a:prstDash val="solid"/>
          <a:miter lim="800000"/>
        </a:ln>
        <a:effectLst/>
      </dsp:spPr>
      <dsp:style>
        <a:lnRef idx="2">
          <a:scrgbClr r="0" g="0" b="0"/>
        </a:lnRef>
        <a:fillRef idx="0">
          <a:scrgbClr r="0" g="0" b="0"/>
        </a:fillRef>
        <a:effectRef idx="0">
          <a:scrgbClr r="0" g="0" b="0"/>
        </a:effectRef>
        <a:fontRef idx="minor"/>
      </dsp:style>
    </dsp:sp>
    <dsp:sp modelId="{F5187A05-A209-4A66-8ED4-0ADAB2E3F94D}">
      <dsp:nvSpPr>
        <dsp:cNvPr id="0" name=""/>
        <dsp:cNvSpPr/>
      </dsp:nvSpPr>
      <dsp:spPr>
        <a:xfrm>
          <a:off x="1732" y="600837"/>
          <a:ext cx="1237303" cy="785687"/>
        </a:xfrm>
        <a:prstGeom prst="roundRect">
          <a:avLst>
            <a:gd name="adj" fmla="val 10000"/>
          </a:avLst>
        </a:prstGeom>
        <a:solidFill>
          <a:srgbClr val="F2E1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936AC1-A5DA-476B-8A41-4F09CF9E1826}">
      <dsp:nvSpPr>
        <dsp:cNvPr id="0" name=""/>
        <dsp:cNvSpPr/>
      </dsp:nvSpPr>
      <dsp:spPr>
        <a:xfrm>
          <a:off x="139211" y="731442"/>
          <a:ext cx="1237303" cy="785687"/>
        </a:xfrm>
        <a:prstGeom prst="roundRect">
          <a:avLst>
            <a:gd name="adj" fmla="val 10000"/>
          </a:avLst>
        </a:prstGeom>
        <a:solidFill>
          <a:schemeClr val="lt1">
            <a:alpha val="90000"/>
            <a:hueOff val="0"/>
            <a:satOff val="0"/>
            <a:lumOff val="0"/>
            <a:alphaOff val="0"/>
          </a:schemeClr>
        </a:solidFill>
        <a:ln w="12700" cap="flat" cmpd="sng" algn="ctr">
          <a:solidFill>
            <a:srgbClr val="F2E18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t>Depression Screener</a:t>
          </a:r>
        </a:p>
      </dsp:txBody>
      <dsp:txXfrm>
        <a:off x="162223" y="754454"/>
        <a:ext cx="1191279" cy="739663"/>
      </dsp:txXfrm>
    </dsp:sp>
    <dsp:sp modelId="{1F40D7BE-FC28-453D-9249-57E7613AE13D}">
      <dsp:nvSpPr>
        <dsp:cNvPr id="0" name=""/>
        <dsp:cNvSpPr/>
      </dsp:nvSpPr>
      <dsp:spPr>
        <a:xfrm>
          <a:off x="1513992" y="600837"/>
          <a:ext cx="1237303" cy="785687"/>
        </a:xfrm>
        <a:prstGeom prst="roundRect">
          <a:avLst>
            <a:gd name="adj" fmla="val 10000"/>
          </a:avLst>
        </a:prstGeom>
        <a:solidFill>
          <a:srgbClr val="F2E1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A1B005-1E5A-403B-8EC2-76DF947B40B7}">
      <dsp:nvSpPr>
        <dsp:cNvPr id="0" name=""/>
        <dsp:cNvSpPr/>
      </dsp:nvSpPr>
      <dsp:spPr>
        <a:xfrm>
          <a:off x="1651470" y="731442"/>
          <a:ext cx="1237303" cy="785687"/>
        </a:xfrm>
        <a:prstGeom prst="roundRect">
          <a:avLst>
            <a:gd name="adj" fmla="val 10000"/>
          </a:avLst>
        </a:prstGeom>
        <a:solidFill>
          <a:schemeClr val="lt1">
            <a:alpha val="90000"/>
            <a:hueOff val="0"/>
            <a:satOff val="0"/>
            <a:lumOff val="0"/>
            <a:alphaOff val="0"/>
          </a:schemeClr>
        </a:solidFill>
        <a:ln w="12700" cap="flat" cmpd="sng" algn="ctr">
          <a:solidFill>
            <a:srgbClr val="F2E18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t>PHQ-9 – 9 Likert scale questions asking about common depressive symptoms over the past 2 weeks</a:t>
          </a:r>
        </a:p>
      </dsp:txBody>
      <dsp:txXfrm>
        <a:off x="1674482" y="754454"/>
        <a:ext cx="1191279" cy="739663"/>
      </dsp:txXfrm>
    </dsp:sp>
    <dsp:sp modelId="{8EF8B90B-49EF-4D77-826A-AF3FA6779E67}">
      <dsp:nvSpPr>
        <dsp:cNvPr id="0" name=""/>
        <dsp:cNvSpPr/>
      </dsp:nvSpPr>
      <dsp:spPr>
        <a:xfrm>
          <a:off x="757862" y="1746374"/>
          <a:ext cx="1237303" cy="785687"/>
        </a:xfrm>
        <a:prstGeom prst="roundRect">
          <a:avLst>
            <a:gd name="adj" fmla="val 10000"/>
          </a:avLst>
        </a:prstGeom>
        <a:solidFill>
          <a:srgbClr val="94A5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D407C3-6211-4CB1-BDC2-835401D3BD22}">
      <dsp:nvSpPr>
        <dsp:cNvPr id="0" name=""/>
        <dsp:cNvSpPr/>
      </dsp:nvSpPr>
      <dsp:spPr>
        <a:xfrm>
          <a:off x="895340" y="1876978"/>
          <a:ext cx="1237303" cy="785687"/>
        </a:xfrm>
        <a:prstGeom prst="roundRect">
          <a:avLst>
            <a:gd name="adj" fmla="val 10000"/>
          </a:avLst>
        </a:prstGeom>
        <a:solidFill>
          <a:schemeClr val="lt1">
            <a:alpha val="90000"/>
            <a:hueOff val="0"/>
            <a:satOff val="0"/>
            <a:lumOff val="0"/>
            <a:alphaOff val="0"/>
          </a:schemeClr>
        </a:solidFill>
        <a:ln w="12700" cap="flat" cmpd="sng" algn="ctr">
          <a:solidFill>
            <a:srgbClr val="94A54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t>PHQ-2 – first two questions from PHQ-9</a:t>
          </a:r>
        </a:p>
      </dsp:txBody>
      <dsp:txXfrm>
        <a:off x="918352" y="1899990"/>
        <a:ext cx="1191279" cy="739663"/>
      </dsp:txXfrm>
    </dsp:sp>
    <dsp:sp modelId="{A4D19DF3-03EC-4649-A8E1-8339EA0CDA55}">
      <dsp:nvSpPr>
        <dsp:cNvPr id="0" name=""/>
        <dsp:cNvSpPr/>
      </dsp:nvSpPr>
      <dsp:spPr>
        <a:xfrm>
          <a:off x="2270121" y="1746374"/>
          <a:ext cx="1237303" cy="785687"/>
        </a:xfrm>
        <a:prstGeom prst="roundRect">
          <a:avLst>
            <a:gd name="adj" fmla="val 10000"/>
          </a:avLst>
        </a:prstGeom>
        <a:solidFill>
          <a:srgbClr val="94A5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3C8C9B-1C49-4B33-BEB7-0187FC33F10C}">
      <dsp:nvSpPr>
        <dsp:cNvPr id="0" name=""/>
        <dsp:cNvSpPr/>
      </dsp:nvSpPr>
      <dsp:spPr>
        <a:xfrm>
          <a:off x="2407600" y="1876978"/>
          <a:ext cx="1237303" cy="785687"/>
        </a:xfrm>
        <a:prstGeom prst="roundRect">
          <a:avLst>
            <a:gd name="adj" fmla="val 10000"/>
          </a:avLst>
        </a:prstGeom>
        <a:solidFill>
          <a:schemeClr val="lt1">
            <a:alpha val="90000"/>
            <a:hueOff val="0"/>
            <a:satOff val="0"/>
            <a:lumOff val="0"/>
            <a:alphaOff val="0"/>
          </a:schemeClr>
        </a:solidFill>
        <a:ln w="12700" cap="flat" cmpd="sng" algn="ctr">
          <a:solidFill>
            <a:srgbClr val="94A54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t>PHQ-A – modified for adolescents</a:t>
          </a:r>
        </a:p>
      </dsp:txBody>
      <dsp:txXfrm>
        <a:off x="2430612" y="1899990"/>
        <a:ext cx="1191279" cy="739663"/>
      </dsp:txXfrm>
    </dsp:sp>
    <dsp:sp modelId="{56FCCE29-2D8D-4E1B-8F4A-476DB94354FC}">
      <dsp:nvSpPr>
        <dsp:cNvPr id="0" name=""/>
        <dsp:cNvSpPr/>
      </dsp:nvSpPr>
      <dsp:spPr>
        <a:xfrm>
          <a:off x="3026251" y="600837"/>
          <a:ext cx="1237303" cy="785687"/>
        </a:xfrm>
        <a:prstGeom prst="roundRect">
          <a:avLst>
            <a:gd name="adj" fmla="val 10000"/>
          </a:avLst>
        </a:prstGeom>
        <a:solidFill>
          <a:srgbClr val="F2E1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56A433-43D4-4736-A1D3-28AC4C502688}">
      <dsp:nvSpPr>
        <dsp:cNvPr id="0" name=""/>
        <dsp:cNvSpPr/>
      </dsp:nvSpPr>
      <dsp:spPr>
        <a:xfrm>
          <a:off x="3163729" y="731442"/>
          <a:ext cx="1237303" cy="785687"/>
        </a:xfrm>
        <a:prstGeom prst="roundRect">
          <a:avLst>
            <a:gd name="adj" fmla="val 10000"/>
          </a:avLst>
        </a:prstGeom>
        <a:solidFill>
          <a:schemeClr val="lt1">
            <a:alpha val="90000"/>
            <a:hueOff val="0"/>
            <a:satOff val="0"/>
            <a:lumOff val="0"/>
            <a:alphaOff val="0"/>
          </a:schemeClr>
        </a:solidFill>
        <a:ln w="12700" cap="flat" cmpd="sng" algn="ctr">
          <a:solidFill>
            <a:srgbClr val="F2E18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t>Places scores into minimal, mild, moderate, and severe</a:t>
          </a:r>
        </a:p>
      </dsp:txBody>
      <dsp:txXfrm>
        <a:off x="3186741" y="754454"/>
        <a:ext cx="1191279" cy="739663"/>
      </dsp:txXfrm>
    </dsp:sp>
    <dsp:sp modelId="{A1767DC0-B13B-4578-A4E1-7D74D51C0A73}">
      <dsp:nvSpPr>
        <dsp:cNvPr id="0" name=""/>
        <dsp:cNvSpPr/>
      </dsp:nvSpPr>
      <dsp:spPr>
        <a:xfrm>
          <a:off x="4538510" y="600837"/>
          <a:ext cx="1237303" cy="785687"/>
        </a:xfrm>
        <a:prstGeom prst="roundRect">
          <a:avLst>
            <a:gd name="adj" fmla="val 10000"/>
          </a:avLst>
        </a:prstGeom>
        <a:solidFill>
          <a:srgbClr val="F2E1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983DCE-7FA2-4433-AABA-632C04E1F871}">
      <dsp:nvSpPr>
        <dsp:cNvPr id="0" name=""/>
        <dsp:cNvSpPr/>
      </dsp:nvSpPr>
      <dsp:spPr>
        <a:xfrm>
          <a:off x="4675989" y="731442"/>
          <a:ext cx="1237303" cy="785687"/>
        </a:xfrm>
        <a:prstGeom prst="roundRect">
          <a:avLst>
            <a:gd name="adj" fmla="val 10000"/>
          </a:avLst>
        </a:prstGeom>
        <a:solidFill>
          <a:schemeClr val="lt1">
            <a:alpha val="90000"/>
            <a:hueOff val="0"/>
            <a:satOff val="0"/>
            <a:lumOff val="0"/>
            <a:alphaOff val="0"/>
          </a:schemeClr>
        </a:solidFill>
        <a:ln w="12700" cap="flat" cmpd="sng" algn="ctr">
          <a:solidFill>
            <a:srgbClr val="F2E18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t>REVIEW SUICIDE QUESTION BEFORE PATIENT LEAVES</a:t>
          </a:r>
        </a:p>
      </dsp:txBody>
      <dsp:txXfrm>
        <a:off x="4699001" y="754454"/>
        <a:ext cx="1191279" cy="73966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3C9CF-8A36-44A9-9075-1A19D591056E}">
      <dsp:nvSpPr>
        <dsp:cNvPr id="0" name=""/>
        <dsp:cNvSpPr/>
      </dsp:nvSpPr>
      <dsp:spPr>
        <a:xfrm>
          <a:off x="2819370" y="1302035"/>
          <a:ext cx="91440" cy="483830"/>
        </a:xfrm>
        <a:custGeom>
          <a:avLst/>
          <a:gdLst/>
          <a:ahLst/>
          <a:cxnLst/>
          <a:rect l="0" t="0" r="0" b="0"/>
          <a:pathLst>
            <a:path>
              <a:moveTo>
                <a:pt x="45720" y="0"/>
              </a:moveTo>
              <a:lnTo>
                <a:pt x="45720" y="483830"/>
              </a:lnTo>
            </a:path>
          </a:pathLst>
        </a:custGeom>
        <a:noFill/>
        <a:ln w="12700" cap="flat" cmpd="sng" algn="ctr">
          <a:solidFill>
            <a:srgbClr val="94A545"/>
          </a:solidFill>
          <a:prstDash val="solid"/>
          <a:miter lim="800000"/>
        </a:ln>
        <a:effectLst/>
      </dsp:spPr>
      <dsp:style>
        <a:lnRef idx="2">
          <a:scrgbClr r="0" g="0" b="0"/>
        </a:lnRef>
        <a:fillRef idx="0">
          <a:scrgbClr r="0" g="0" b="0"/>
        </a:fillRef>
        <a:effectRef idx="0">
          <a:scrgbClr r="0" g="0" b="0"/>
        </a:effectRef>
        <a:fontRef idx="minor"/>
      </dsp:style>
    </dsp:sp>
    <dsp:sp modelId="{B5A86702-E64D-44D0-9136-3E788651ACCC}">
      <dsp:nvSpPr>
        <dsp:cNvPr id="0" name=""/>
        <dsp:cNvSpPr/>
      </dsp:nvSpPr>
      <dsp:spPr>
        <a:xfrm>
          <a:off x="0" y="245649"/>
          <a:ext cx="1663600" cy="1056386"/>
        </a:xfrm>
        <a:prstGeom prst="roundRect">
          <a:avLst>
            <a:gd name="adj" fmla="val 10000"/>
          </a:avLst>
        </a:prstGeom>
        <a:solidFill>
          <a:srgbClr val="F2E1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68DB24-2CB9-47B9-A8F3-1713DCD65D73}">
      <dsp:nvSpPr>
        <dsp:cNvPr id="0" name=""/>
        <dsp:cNvSpPr/>
      </dsp:nvSpPr>
      <dsp:spPr>
        <a:xfrm>
          <a:off x="184844" y="421251"/>
          <a:ext cx="1663600" cy="1056386"/>
        </a:xfrm>
        <a:prstGeom prst="roundRect">
          <a:avLst>
            <a:gd name="adj" fmla="val 10000"/>
          </a:avLst>
        </a:prstGeom>
        <a:solidFill>
          <a:schemeClr val="lt1">
            <a:alpha val="90000"/>
            <a:hueOff val="0"/>
            <a:satOff val="0"/>
            <a:lumOff val="0"/>
            <a:alphaOff val="0"/>
          </a:schemeClr>
        </a:solidFill>
        <a:ln w="12700" cap="flat" cmpd="sng" algn="ctr">
          <a:solidFill>
            <a:srgbClr val="F2E18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Anxiety screener</a:t>
          </a:r>
        </a:p>
      </dsp:txBody>
      <dsp:txXfrm>
        <a:off x="215784" y="452191"/>
        <a:ext cx="1601720" cy="994506"/>
      </dsp:txXfrm>
    </dsp:sp>
    <dsp:sp modelId="{C9B93ACB-8395-4D14-B936-A6151C8C9E10}">
      <dsp:nvSpPr>
        <dsp:cNvPr id="0" name=""/>
        <dsp:cNvSpPr/>
      </dsp:nvSpPr>
      <dsp:spPr>
        <a:xfrm>
          <a:off x="2033289" y="245649"/>
          <a:ext cx="1663600" cy="1056386"/>
        </a:xfrm>
        <a:prstGeom prst="roundRect">
          <a:avLst>
            <a:gd name="adj" fmla="val 10000"/>
          </a:avLst>
        </a:prstGeom>
        <a:solidFill>
          <a:srgbClr val="F2E1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7C2B97-7BCD-44DC-9017-B93AE20FE6CF}">
      <dsp:nvSpPr>
        <dsp:cNvPr id="0" name=""/>
        <dsp:cNvSpPr/>
      </dsp:nvSpPr>
      <dsp:spPr>
        <a:xfrm>
          <a:off x="2218134" y="421251"/>
          <a:ext cx="1663600" cy="1056386"/>
        </a:xfrm>
        <a:prstGeom prst="roundRect">
          <a:avLst>
            <a:gd name="adj" fmla="val 10000"/>
          </a:avLst>
        </a:prstGeom>
        <a:solidFill>
          <a:schemeClr val="lt1">
            <a:alpha val="90000"/>
            <a:hueOff val="0"/>
            <a:satOff val="0"/>
            <a:lumOff val="0"/>
            <a:alphaOff val="0"/>
          </a:schemeClr>
        </a:solidFill>
        <a:ln w="12700" cap="flat" cmpd="sng" algn="ctr">
          <a:solidFill>
            <a:srgbClr val="F2E18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7 Likert scale questions asking about common anxiety symptoms over the past 2 weeks</a:t>
          </a:r>
        </a:p>
      </dsp:txBody>
      <dsp:txXfrm>
        <a:off x="2249074" y="452191"/>
        <a:ext cx="1601720" cy="994506"/>
      </dsp:txXfrm>
    </dsp:sp>
    <dsp:sp modelId="{81C5175B-8B25-43CB-9B94-5D5C2643EAD4}">
      <dsp:nvSpPr>
        <dsp:cNvPr id="0" name=""/>
        <dsp:cNvSpPr/>
      </dsp:nvSpPr>
      <dsp:spPr>
        <a:xfrm>
          <a:off x="2033289" y="1785866"/>
          <a:ext cx="1663600" cy="1056386"/>
        </a:xfrm>
        <a:prstGeom prst="roundRect">
          <a:avLst>
            <a:gd name="adj" fmla="val 10000"/>
          </a:avLst>
        </a:prstGeom>
        <a:solidFill>
          <a:srgbClr val="94A5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C3A46F-D07F-4B78-9D16-A29C53317DBF}">
      <dsp:nvSpPr>
        <dsp:cNvPr id="0" name=""/>
        <dsp:cNvSpPr/>
      </dsp:nvSpPr>
      <dsp:spPr>
        <a:xfrm>
          <a:off x="2218134" y="1961468"/>
          <a:ext cx="1663600" cy="1056386"/>
        </a:xfrm>
        <a:prstGeom prst="roundRect">
          <a:avLst>
            <a:gd name="adj" fmla="val 10000"/>
          </a:avLst>
        </a:prstGeom>
        <a:solidFill>
          <a:schemeClr val="lt1">
            <a:alpha val="90000"/>
            <a:hueOff val="0"/>
            <a:satOff val="0"/>
            <a:lumOff val="0"/>
            <a:alphaOff val="0"/>
          </a:schemeClr>
        </a:solidFill>
        <a:ln w="12700" cap="flat" cmpd="sng" algn="ctr">
          <a:solidFill>
            <a:srgbClr val="94A54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GAD-2 – first two items</a:t>
          </a:r>
        </a:p>
      </dsp:txBody>
      <dsp:txXfrm>
        <a:off x="2249074" y="1992408"/>
        <a:ext cx="1601720" cy="994506"/>
      </dsp:txXfrm>
    </dsp:sp>
    <dsp:sp modelId="{37EA3D51-A6D4-457F-AD2F-2F95E6ED23E3}">
      <dsp:nvSpPr>
        <dsp:cNvPr id="0" name=""/>
        <dsp:cNvSpPr/>
      </dsp:nvSpPr>
      <dsp:spPr>
        <a:xfrm>
          <a:off x="4066579" y="245649"/>
          <a:ext cx="1663600" cy="1056386"/>
        </a:xfrm>
        <a:prstGeom prst="roundRect">
          <a:avLst>
            <a:gd name="adj" fmla="val 10000"/>
          </a:avLst>
        </a:prstGeom>
        <a:solidFill>
          <a:srgbClr val="F2E1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9C0D07-65D8-41D1-A6EF-1E60348DDF59}">
      <dsp:nvSpPr>
        <dsp:cNvPr id="0" name=""/>
        <dsp:cNvSpPr/>
      </dsp:nvSpPr>
      <dsp:spPr>
        <a:xfrm>
          <a:off x="4251424" y="421251"/>
          <a:ext cx="1663600" cy="1056386"/>
        </a:xfrm>
        <a:prstGeom prst="roundRect">
          <a:avLst>
            <a:gd name="adj" fmla="val 10000"/>
          </a:avLst>
        </a:prstGeom>
        <a:solidFill>
          <a:schemeClr val="lt1">
            <a:alpha val="90000"/>
            <a:hueOff val="0"/>
            <a:satOff val="0"/>
            <a:lumOff val="0"/>
            <a:alphaOff val="0"/>
          </a:schemeClr>
        </a:solidFill>
        <a:ln w="12700" cap="flat" cmpd="sng" algn="ctr">
          <a:solidFill>
            <a:srgbClr val="F2E18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Places scores into minimal, mild, moderate, and severe</a:t>
          </a:r>
        </a:p>
      </dsp:txBody>
      <dsp:txXfrm>
        <a:off x="4282364" y="452191"/>
        <a:ext cx="1601720" cy="9945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BF895-0A8A-4A0B-B763-0195B9E41A05}">
      <dsp:nvSpPr>
        <dsp:cNvPr id="0" name=""/>
        <dsp:cNvSpPr/>
      </dsp:nvSpPr>
      <dsp:spPr>
        <a:xfrm>
          <a:off x="166360" y="2754"/>
          <a:ext cx="1744470" cy="1046682"/>
        </a:xfrm>
        <a:prstGeom prst="roundRect">
          <a:avLst/>
        </a:prstGeom>
        <a:solidFill>
          <a:srgbClr val="CC49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Sleep quantity (number of hours)</a:t>
          </a:r>
        </a:p>
      </dsp:txBody>
      <dsp:txXfrm>
        <a:off x="217455" y="53849"/>
        <a:ext cx="1642280" cy="944492"/>
      </dsp:txXfrm>
    </dsp:sp>
    <dsp:sp modelId="{2FB1AEA4-618C-4BC4-8EC4-A120F5161BEC}">
      <dsp:nvSpPr>
        <dsp:cNvPr id="0" name=""/>
        <dsp:cNvSpPr/>
      </dsp:nvSpPr>
      <dsp:spPr>
        <a:xfrm>
          <a:off x="2085277" y="2754"/>
          <a:ext cx="1744470" cy="1046682"/>
        </a:xfrm>
        <a:prstGeom prst="roundRect">
          <a:avLst/>
        </a:prstGeom>
        <a:solidFill>
          <a:srgbClr val="9191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Difficulty initiating or maintaining sleep</a:t>
          </a:r>
        </a:p>
      </dsp:txBody>
      <dsp:txXfrm>
        <a:off x="2136372" y="53849"/>
        <a:ext cx="1642280" cy="944492"/>
      </dsp:txXfrm>
    </dsp:sp>
    <dsp:sp modelId="{25339940-EC92-4848-93B1-85A75A63594E}">
      <dsp:nvSpPr>
        <dsp:cNvPr id="0" name=""/>
        <dsp:cNvSpPr/>
      </dsp:nvSpPr>
      <dsp:spPr>
        <a:xfrm>
          <a:off x="4004194" y="2754"/>
          <a:ext cx="1744470" cy="1046682"/>
        </a:xfrm>
        <a:prstGeom prst="roundRect">
          <a:avLst/>
        </a:prstGeom>
        <a:solidFill>
          <a:srgbClr val="6A4A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Perceived barriers to sleep</a:t>
          </a:r>
        </a:p>
      </dsp:txBody>
      <dsp:txXfrm>
        <a:off x="4055289" y="53849"/>
        <a:ext cx="1642280" cy="944492"/>
      </dsp:txXfrm>
    </dsp:sp>
    <dsp:sp modelId="{708574CC-737A-4280-B6AE-B02D80EB97CD}">
      <dsp:nvSpPr>
        <dsp:cNvPr id="0" name=""/>
        <dsp:cNvSpPr/>
      </dsp:nvSpPr>
      <dsp:spPr>
        <a:xfrm>
          <a:off x="166360" y="1223883"/>
          <a:ext cx="1744470" cy="1046682"/>
        </a:xfrm>
        <a:prstGeom prst="roundRect">
          <a:avLst/>
        </a:prstGeom>
        <a:solidFill>
          <a:srgbClr val="0046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a:t>Sleep quality</a:t>
          </a:r>
        </a:p>
        <a:p>
          <a:pPr marL="57150" lvl="1" indent="-57150" algn="l" defTabSz="444500">
            <a:lnSpc>
              <a:spcPct val="90000"/>
            </a:lnSpc>
            <a:spcBef>
              <a:spcPct val="0"/>
            </a:spcBef>
            <a:spcAft>
              <a:spcPct val="15000"/>
            </a:spcAft>
            <a:buChar char="••"/>
          </a:pPr>
          <a:r>
            <a:rPr lang="en-US" sz="1000" kern="1200"/>
            <a:t>Snoring? Restless/active sleeper? Rule-out sleep apnea or history of sleep study</a:t>
          </a:r>
        </a:p>
      </dsp:txBody>
      <dsp:txXfrm>
        <a:off x="217455" y="1274978"/>
        <a:ext cx="1642280" cy="944492"/>
      </dsp:txXfrm>
    </dsp:sp>
    <dsp:sp modelId="{D8A58D11-3362-4B98-BE61-CC1573C30E30}">
      <dsp:nvSpPr>
        <dsp:cNvPr id="0" name=""/>
        <dsp:cNvSpPr/>
      </dsp:nvSpPr>
      <dsp:spPr>
        <a:xfrm>
          <a:off x="2085277" y="1223883"/>
          <a:ext cx="1744470" cy="1046682"/>
        </a:xfrm>
        <a:prstGeom prst="roundRect">
          <a:avLst/>
        </a:prstGeom>
        <a:solidFill>
          <a:srgbClr val="94A5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Caffeine intake</a:t>
          </a:r>
        </a:p>
      </dsp:txBody>
      <dsp:txXfrm>
        <a:off x="2136372" y="1274978"/>
        <a:ext cx="1642280" cy="944492"/>
      </dsp:txXfrm>
    </dsp:sp>
    <dsp:sp modelId="{5593A905-E579-45E2-9081-7CA7B3A5AD3E}">
      <dsp:nvSpPr>
        <dsp:cNvPr id="0" name=""/>
        <dsp:cNvSpPr/>
      </dsp:nvSpPr>
      <dsp:spPr>
        <a:xfrm>
          <a:off x="4004194" y="1223883"/>
          <a:ext cx="1744470" cy="1046682"/>
        </a:xfrm>
        <a:prstGeom prst="roundRect">
          <a:avLst/>
        </a:prstGeom>
        <a:solidFill>
          <a:srgbClr val="F2E1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Pre-sleep and bedtime rituals</a:t>
          </a:r>
        </a:p>
      </dsp:txBody>
      <dsp:txXfrm>
        <a:off x="4055289" y="1274978"/>
        <a:ext cx="1642280" cy="944492"/>
      </dsp:txXfrm>
    </dsp:sp>
    <dsp:sp modelId="{8B5B68EC-FA18-4B20-86CA-3FA5C0737BAC}">
      <dsp:nvSpPr>
        <dsp:cNvPr id="0" name=""/>
        <dsp:cNvSpPr/>
      </dsp:nvSpPr>
      <dsp:spPr>
        <a:xfrm>
          <a:off x="1125818" y="2445013"/>
          <a:ext cx="1744470" cy="1046682"/>
        </a:xfrm>
        <a:prstGeom prst="roundRect">
          <a:avLst/>
        </a:prstGeom>
        <a:solidFill>
          <a:srgbClr val="9191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Frequent daytime sleepiness or naps</a:t>
          </a:r>
        </a:p>
      </dsp:txBody>
      <dsp:txXfrm>
        <a:off x="1176913" y="2496108"/>
        <a:ext cx="1642280" cy="944492"/>
      </dsp:txXfrm>
    </dsp:sp>
    <dsp:sp modelId="{DCF4DC1B-6FF6-42FA-A211-9717CEC99295}">
      <dsp:nvSpPr>
        <dsp:cNvPr id="0" name=""/>
        <dsp:cNvSpPr/>
      </dsp:nvSpPr>
      <dsp:spPr>
        <a:xfrm>
          <a:off x="3044736" y="2445013"/>
          <a:ext cx="1744470" cy="1046682"/>
        </a:xfrm>
        <a:prstGeom prst="roundRect">
          <a:avLst/>
        </a:prstGeom>
        <a:solidFill>
          <a:srgbClr val="CC49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Time spent in bed engaged in non-sleep activities</a:t>
          </a:r>
        </a:p>
      </dsp:txBody>
      <dsp:txXfrm>
        <a:off x="3095831" y="2496108"/>
        <a:ext cx="1642280" cy="94449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E4320-A505-4A0D-B0F7-74D6C3C521F4}">
      <dsp:nvSpPr>
        <dsp:cNvPr id="0" name=""/>
        <dsp:cNvSpPr/>
      </dsp:nvSpPr>
      <dsp:spPr>
        <a:xfrm>
          <a:off x="0" y="203022"/>
          <a:ext cx="3523298" cy="327600"/>
        </a:xfrm>
        <a:prstGeom prst="rect">
          <a:avLst/>
        </a:prstGeom>
        <a:solidFill>
          <a:schemeClr val="lt1">
            <a:alpha val="90000"/>
            <a:hueOff val="0"/>
            <a:satOff val="0"/>
            <a:lumOff val="0"/>
            <a:alphaOff val="0"/>
          </a:schemeClr>
        </a:solidFill>
        <a:ln w="12700" cap="flat" cmpd="sng" algn="ctr">
          <a:solidFill>
            <a:srgbClr val="CC4927"/>
          </a:solidFill>
          <a:prstDash val="solid"/>
          <a:miter lim="800000"/>
        </a:ln>
        <a:effectLst/>
      </dsp:spPr>
      <dsp:style>
        <a:lnRef idx="2">
          <a:scrgbClr r="0" g="0" b="0"/>
        </a:lnRef>
        <a:fillRef idx="1">
          <a:scrgbClr r="0" g="0" b="0"/>
        </a:fillRef>
        <a:effectRef idx="0">
          <a:scrgbClr r="0" g="0" b="0"/>
        </a:effectRef>
        <a:fontRef idx="minor"/>
      </dsp:style>
    </dsp:sp>
    <dsp:sp modelId="{7ED19BC5-9DCA-43D9-AFB3-CF782B26ABA6}">
      <dsp:nvSpPr>
        <dsp:cNvPr id="0" name=""/>
        <dsp:cNvSpPr/>
      </dsp:nvSpPr>
      <dsp:spPr>
        <a:xfrm>
          <a:off x="176164" y="11142"/>
          <a:ext cx="2466308" cy="383760"/>
        </a:xfrm>
        <a:prstGeom prst="roundRect">
          <a:avLst/>
        </a:prstGeom>
        <a:solidFill>
          <a:srgbClr val="CC49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221" tIns="0" rIns="93221" bIns="0" numCol="1" spcCol="1270" anchor="ctr" anchorCtr="0">
          <a:noAutofit/>
        </a:bodyPr>
        <a:lstStyle/>
        <a:p>
          <a:pPr lvl="0" algn="l" defTabSz="577850">
            <a:lnSpc>
              <a:spcPct val="90000"/>
            </a:lnSpc>
            <a:spcBef>
              <a:spcPct val="0"/>
            </a:spcBef>
            <a:spcAft>
              <a:spcPct val="35000"/>
            </a:spcAft>
          </a:pPr>
          <a:r>
            <a:rPr lang="en-US" sz="1300" kern="1200"/>
            <a:t>Worry</a:t>
          </a:r>
        </a:p>
      </dsp:txBody>
      <dsp:txXfrm>
        <a:off x="194898" y="29876"/>
        <a:ext cx="2428840" cy="346292"/>
      </dsp:txXfrm>
    </dsp:sp>
    <dsp:sp modelId="{8D2F2FC4-A408-4F3B-8E5E-BFFB44A3B79C}">
      <dsp:nvSpPr>
        <dsp:cNvPr id="0" name=""/>
        <dsp:cNvSpPr/>
      </dsp:nvSpPr>
      <dsp:spPr>
        <a:xfrm>
          <a:off x="0" y="792702"/>
          <a:ext cx="3523298" cy="327600"/>
        </a:xfrm>
        <a:prstGeom prst="rect">
          <a:avLst/>
        </a:prstGeom>
        <a:solidFill>
          <a:schemeClr val="lt1">
            <a:alpha val="90000"/>
            <a:hueOff val="0"/>
            <a:satOff val="0"/>
            <a:lumOff val="0"/>
            <a:alphaOff val="0"/>
          </a:schemeClr>
        </a:solidFill>
        <a:ln w="12700" cap="flat" cmpd="sng" algn="ctr">
          <a:solidFill>
            <a:srgbClr val="919195"/>
          </a:solidFill>
          <a:prstDash val="solid"/>
          <a:miter lim="800000"/>
        </a:ln>
        <a:effectLst/>
      </dsp:spPr>
      <dsp:style>
        <a:lnRef idx="2">
          <a:scrgbClr r="0" g="0" b="0"/>
        </a:lnRef>
        <a:fillRef idx="1">
          <a:scrgbClr r="0" g="0" b="0"/>
        </a:fillRef>
        <a:effectRef idx="0">
          <a:scrgbClr r="0" g="0" b="0"/>
        </a:effectRef>
        <a:fontRef idx="minor"/>
      </dsp:style>
    </dsp:sp>
    <dsp:sp modelId="{162FF01F-8050-4585-872F-04B06FB5A907}">
      <dsp:nvSpPr>
        <dsp:cNvPr id="0" name=""/>
        <dsp:cNvSpPr/>
      </dsp:nvSpPr>
      <dsp:spPr>
        <a:xfrm>
          <a:off x="176164" y="600822"/>
          <a:ext cx="2466308" cy="383760"/>
        </a:xfrm>
        <a:prstGeom prst="roundRect">
          <a:avLst/>
        </a:prstGeom>
        <a:solidFill>
          <a:srgbClr val="9191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221" tIns="0" rIns="93221" bIns="0" numCol="1" spcCol="1270" anchor="ctr" anchorCtr="0">
          <a:noAutofit/>
        </a:bodyPr>
        <a:lstStyle/>
        <a:p>
          <a:pPr lvl="0" algn="l" defTabSz="577850">
            <a:lnSpc>
              <a:spcPct val="90000"/>
            </a:lnSpc>
            <a:spcBef>
              <a:spcPct val="0"/>
            </a:spcBef>
            <a:spcAft>
              <a:spcPct val="35000"/>
            </a:spcAft>
          </a:pPr>
          <a:r>
            <a:rPr lang="en-US" sz="1300" kern="1200"/>
            <a:t>Self-talk </a:t>
          </a:r>
        </a:p>
      </dsp:txBody>
      <dsp:txXfrm>
        <a:off x="194898" y="619556"/>
        <a:ext cx="2428840" cy="346292"/>
      </dsp:txXfrm>
    </dsp:sp>
    <dsp:sp modelId="{081525BE-CC33-4B26-86BA-D437E52D7BF5}">
      <dsp:nvSpPr>
        <dsp:cNvPr id="0" name=""/>
        <dsp:cNvSpPr/>
      </dsp:nvSpPr>
      <dsp:spPr>
        <a:xfrm>
          <a:off x="0" y="1382382"/>
          <a:ext cx="3523298" cy="327600"/>
        </a:xfrm>
        <a:prstGeom prst="rect">
          <a:avLst/>
        </a:prstGeom>
        <a:solidFill>
          <a:schemeClr val="lt1">
            <a:alpha val="90000"/>
            <a:hueOff val="0"/>
            <a:satOff val="0"/>
            <a:lumOff val="0"/>
            <a:alphaOff val="0"/>
          </a:schemeClr>
        </a:solidFill>
        <a:ln w="12700" cap="flat" cmpd="sng" algn="ctr">
          <a:solidFill>
            <a:srgbClr val="F2E18C"/>
          </a:solidFill>
          <a:prstDash val="solid"/>
          <a:miter lim="800000"/>
        </a:ln>
        <a:effectLst/>
      </dsp:spPr>
      <dsp:style>
        <a:lnRef idx="2">
          <a:scrgbClr r="0" g="0" b="0"/>
        </a:lnRef>
        <a:fillRef idx="1">
          <a:scrgbClr r="0" g="0" b="0"/>
        </a:fillRef>
        <a:effectRef idx="0">
          <a:scrgbClr r="0" g="0" b="0"/>
        </a:effectRef>
        <a:fontRef idx="minor"/>
      </dsp:style>
    </dsp:sp>
    <dsp:sp modelId="{4C45D5B7-4315-4D98-9D50-C47A72E21EB0}">
      <dsp:nvSpPr>
        <dsp:cNvPr id="0" name=""/>
        <dsp:cNvSpPr/>
      </dsp:nvSpPr>
      <dsp:spPr>
        <a:xfrm>
          <a:off x="176164" y="1190502"/>
          <a:ext cx="2466308" cy="383760"/>
        </a:xfrm>
        <a:prstGeom prst="roundRect">
          <a:avLst/>
        </a:prstGeom>
        <a:solidFill>
          <a:srgbClr val="F2E1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221" tIns="0" rIns="93221" bIns="0" numCol="1" spcCol="1270" anchor="ctr" anchorCtr="0">
          <a:noAutofit/>
        </a:bodyPr>
        <a:lstStyle/>
        <a:p>
          <a:pPr lvl="0" algn="l" defTabSz="577850">
            <a:lnSpc>
              <a:spcPct val="90000"/>
            </a:lnSpc>
            <a:spcBef>
              <a:spcPct val="0"/>
            </a:spcBef>
            <a:spcAft>
              <a:spcPct val="35000"/>
            </a:spcAft>
          </a:pPr>
          <a:r>
            <a:rPr lang="en-US" sz="1300" kern="1200"/>
            <a:t>Rumination</a:t>
          </a:r>
        </a:p>
      </dsp:txBody>
      <dsp:txXfrm>
        <a:off x="194898" y="1209236"/>
        <a:ext cx="2428840" cy="346292"/>
      </dsp:txXfrm>
    </dsp:sp>
    <dsp:sp modelId="{F0EBDFA9-0EF0-40D3-8ACD-01B047104057}">
      <dsp:nvSpPr>
        <dsp:cNvPr id="0" name=""/>
        <dsp:cNvSpPr/>
      </dsp:nvSpPr>
      <dsp:spPr>
        <a:xfrm>
          <a:off x="0" y="1972063"/>
          <a:ext cx="3523298" cy="327600"/>
        </a:xfrm>
        <a:prstGeom prst="rect">
          <a:avLst/>
        </a:prstGeom>
        <a:solidFill>
          <a:schemeClr val="lt1">
            <a:alpha val="90000"/>
            <a:hueOff val="0"/>
            <a:satOff val="0"/>
            <a:lumOff val="0"/>
            <a:alphaOff val="0"/>
          </a:schemeClr>
        </a:solidFill>
        <a:ln w="12700" cap="flat" cmpd="sng" algn="ctr">
          <a:solidFill>
            <a:srgbClr val="B2CEE7"/>
          </a:solidFill>
          <a:prstDash val="solid"/>
          <a:miter lim="800000"/>
        </a:ln>
        <a:effectLst/>
      </dsp:spPr>
      <dsp:style>
        <a:lnRef idx="2">
          <a:scrgbClr r="0" g="0" b="0"/>
        </a:lnRef>
        <a:fillRef idx="1">
          <a:scrgbClr r="0" g="0" b="0"/>
        </a:fillRef>
        <a:effectRef idx="0">
          <a:scrgbClr r="0" g="0" b="0"/>
        </a:effectRef>
        <a:fontRef idx="minor"/>
      </dsp:style>
    </dsp:sp>
    <dsp:sp modelId="{24AE840E-3BF8-494F-B722-6A50288B4BB3}">
      <dsp:nvSpPr>
        <dsp:cNvPr id="0" name=""/>
        <dsp:cNvSpPr/>
      </dsp:nvSpPr>
      <dsp:spPr>
        <a:xfrm>
          <a:off x="176164" y="1780183"/>
          <a:ext cx="2466308" cy="383760"/>
        </a:xfrm>
        <a:prstGeom prst="roundRect">
          <a:avLst/>
        </a:prstGeom>
        <a:solidFill>
          <a:srgbClr val="B2CEE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221" tIns="0" rIns="93221" bIns="0" numCol="1" spcCol="1270" anchor="ctr" anchorCtr="0">
          <a:noAutofit/>
        </a:bodyPr>
        <a:lstStyle/>
        <a:p>
          <a:pPr lvl="0" algn="l" defTabSz="577850">
            <a:lnSpc>
              <a:spcPct val="90000"/>
            </a:lnSpc>
            <a:spcBef>
              <a:spcPct val="0"/>
            </a:spcBef>
            <a:spcAft>
              <a:spcPct val="35000"/>
            </a:spcAft>
          </a:pPr>
          <a:r>
            <a:rPr lang="en-US" sz="1300" kern="1200"/>
            <a:t>Catastrophizing</a:t>
          </a:r>
        </a:p>
      </dsp:txBody>
      <dsp:txXfrm>
        <a:off x="194898" y="1798917"/>
        <a:ext cx="2428840" cy="346292"/>
      </dsp:txXfrm>
    </dsp:sp>
    <dsp:sp modelId="{77FC4F91-E490-43B9-AE5D-5A93D0976BC6}">
      <dsp:nvSpPr>
        <dsp:cNvPr id="0" name=""/>
        <dsp:cNvSpPr/>
      </dsp:nvSpPr>
      <dsp:spPr>
        <a:xfrm>
          <a:off x="0" y="2561743"/>
          <a:ext cx="3523298" cy="921375"/>
        </a:xfrm>
        <a:prstGeom prst="rect">
          <a:avLst/>
        </a:prstGeom>
        <a:solidFill>
          <a:schemeClr val="lt1">
            <a:alpha val="90000"/>
            <a:hueOff val="0"/>
            <a:satOff val="0"/>
            <a:lumOff val="0"/>
            <a:alphaOff val="0"/>
          </a:schemeClr>
        </a:solidFill>
        <a:ln w="12700" cap="flat" cmpd="sng" algn="ctr">
          <a:solidFill>
            <a:srgbClr val="94A54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3447" tIns="270764" rIns="273447"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Any changes in thinking or memory or thinking slower than normal?</a:t>
          </a:r>
        </a:p>
        <a:p>
          <a:pPr marL="114300" lvl="1" indent="-114300" algn="l" defTabSz="577850">
            <a:lnSpc>
              <a:spcPct val="90000"/>
            </a:lnSpc>
            <a:spcBef>
              <a:spcPct val="0"/>
            </a:spcBef>
            <a:spcAft>
              <a:spcPct val="15000"/>
            </a:spcAft>
            <a:buChar char="••"/>
          </a:pPr>
          <a:r>
            <a:rPr lang="en-US" sz="1300" kern="1200"/>
            <a:t>Age</a:t>
          </a:r>
        </a:p>
      </dsp:txBody>
      <dsp:txXfrm>
        <a:off x="0" y="2561743"/>
        <a:ext cx="3523298" cy="921375"/>
      </dsp:txXfrm>
    </dsp:sp>
    <dsp:sp modelId="{1122EAFB-BFB0-4207-91F2-3755D4F26085}">
      <dsp:nvSpPr>
        <dsp:cNvPr id="0" name=""/>
        <dsp:cNvSpPr/>
      </dsp:nvSpPr>
      <dsp:spPr>
        <a:xfrm>
          <a:off x="176164" y="2369862"/>
          <a:ext cx="2466308" cy="383760"/>
        </a:xfrm>
        <a:prstGeom prst="roundRect">
          <a:avLst/>
        </a:prstGeom>
        <a:solidFill>
          <a:srgbClr val="94A5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221" tIns="0" rIns="93221" bIns="0" numCol="1" spcCol="1270" anchor="ctr" anchorCtr="0">
          <a:noAutofit/>
        </a:bodyPr>
        <a:lstStyle/>
        <a:p>
          <a:pPr lvl="0" algn="l" defTabSz="577850">
            <a:lnSpc>
              <a:spcPct val="90000"/>
            </a:lnSpc>
            <a:spcBef>
              <a:spcPct val="0"/>
            </a:spcBef>
            <a:spcAft>
              <a:spcPct val="35000"/>
            </a:spcAft>
          </a:pPr>
          <a:r>
            <a:rPr lang="en-US" sz="1300" kern="1200"/>
            <a:t>Cognitive Functioning</a:t>
          </a:r>
        </a:p>
      </dsp:txBody>
      <dsp:txXfrm>
        <a:off x="194898" y="2388596"/>
        <a:ext cx="2428840" cy="346292"/>
      </dsp:txXfrm>
    </dsp:sp>
    <dsp:sp modelId="{6A4DF125-58C1-48F4-9FBD-B728D85999D9}">
      <dsp:nvSpPr>
        <dsp:cNvPr id="0" name=""/>
        <dsp:cNvSpPr/>
      </dsp:nvSpPr>
      <dsp:spPr>
        <a:xfrm>
          <a:off x="0" y="3745198"/>
          <a:ext cx="3523298" cy="327600"/>
        </a:xfrm>
        <a:prstGeom prst="rect">
          <a:avLst/>
        </a:prstGeom>
        <a:solidFill>
          <a:schemeClr val="lt1">
            <a:alpha val="90000"/>
            <a:hueOff val="0"/>
            <a:satOff val="0"/>
            <a:lumOff val="0"/>
            <a:alphaOff val="0"/>
          </a:schemeClr>
        </a:solidFill>
        <a:ln w="12700" cap="flat" cmpd="sng" algn="ctr">
          <a:solidFill>
            <a:srgbClr val="CC4927"/>
          </a:solidFill>
          <a:prstDash val="solid"/>
          <a:miter lim="800000"/>
        </a:ln>
        <a:effectLst/>
      </dsp:spPr>
      <dsp:style>
        <a:lnRef idx="2">
          <a:scrgbClr r="0" g="0" b="0"/>
        </a:lnRef>
        <a:fillRef idx="1">
          <a:scrgbClr r="0" g="0" b="0"/>
        </a:fillRef>
        <a:effectRef idx="0">
          <a:scrgbClr r="0" g="0" b="0"/>
        </a:effectRef>
        <a:fontRef idx="minor"/>
      </dsp:style>
    </dsp:sp>
    <dsp:sp modelId="{4BB83983-D43F-4CDB-9282-E67886832231}">
      <dsp:nvSpPr>
        <dsp:cNvPr id="0" name=""/>
        <dsp:cNvSpPr/>
      </dsp:nvSpPr>
      <dsp:spPr>
        <a:xfrm>
          <a:off x="176164" y="3553318"/>
          <a:ext cx="2466308" cy="383760"/>
        </a:xfrm>
        <a:prstGeom prst="roundRect">
          <a:avLst/>
        </a:prstGeom>
        <a:solidFill>
          <a:srgbClr val="CC49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221" tIns="0" rIns="93221" bIns="0" numCol="1" spcCol="1270" anchor="ctr" anchorCtr="0">
          <a:noAutofit/>
        </a:bodyPr>
        <a:lstStyle/>
        <a:p>
          <a:pPr lvl="0" algn="l" defTabSz="577850">
            <a:lnSpc>
              <a:spcPct val="90000"/>
            </a:lnSpc>
            <a:spcBef>
              <a:spcPct val="0"/>
            </a:spcBef>
            <a:spcAft>
              <a:spcPct val="35000"/>
            </a:spcAft>
          </a:pPr>
          <a:r>
            <a:rPr lang="en-US" sz="1300" kern="1200"/>
            <a:t>Medication Side Effects</a:t>
          </a:r>
        </a:p>
      </dsp:txBody>
      <dsp:txXfrm>
        <a:off x="194898" y="3572052"/>
        <a:ext cx="2428840" cy="34629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CC5C5-CE5D-4785-83EC-8604AB7BC59A}">
      <dsp:nvSpPr>
        <dsp:cNvPr id="0" name=""/>
        <dsp:cNvSpPr/>
      </dsp:nvSpPr>
      <dsp:spPr>
        <a:xfrm>
          <a:off x="0" y="257327"/>
          <a:ext cx="3523298" cy="656370"/>
        </a:xfrm>
        <a:prstGeom prst="roundRect">
          <a:avLst/>
        </a:prstGeom>
        <a:solidFill>
          <a:srgbClr val="CC49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defRPr b="1"/>
          </a:pPr>
          <a:r>
            <a:rPr lang="en-US" sz="1700" kern="1200"/>
            <a:t>Measure of pain-related worry and focus</a:t>
          </a:r>
        </a:p>
      </dsp:txBody>
      <dsp:txXfrm>
        <a:off x="32041" y="289368"/>
        <a:ext cx="3459216" cy="592288"/>
      </dsp:txXfrm>
    </dsp:sp>
    <dsp:sp modelId="{582DC667-C740-4A6F-8AF2-7F46F652DC18}">
      <dsp:nvSpPr>
        <dsp:cNvPr id="0" name=""/>
        <dsp:cNvSpPr/>
      </dsp:nvSpPr>
      <dsp:spPr>
        <a:xfrm>
          <a:off x="0" y="962657"/>
          <a:ext cx="3523298" cy="656370"/>
        </a:xfrm>
        <a:prstGeom prst="roundRect">
          <a:avLst/>
        </a:prstGeom>
        <a:solidFill>
          <a:srgbClr val="9191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defRPr b="1"/>
          </a:pPr>
          <a:r>
            <a:rPr lang="en-US" sz="1700" kern="1200"/>
            <a:t>13 Likert scale items that break down into three categories:  </a:t>
          </a:r>
        </a:p>
      </dsp:txBody>
      <dsp:txXfrm>
        <a:off x="32041" y="994698"/>
        <a:ext cx="3459216" cy="592288"/>
      </dsp:txXfrm>
    </dsp:sp>
    <dsp:sp modelId="{66645BC9-89D1-4B5F-9490-C16B6D1BC6A2}">
      <dsp:nvSpPr>
        <dsp:cNvPr id="0" name=""/>
        <dsp:cNvSpPr/>
      </dsp:nvSpPr>
      <dsp:spPr>
        <a:xfrm>
          <a:off x="0" y="1619028"/>
          <a:ext cx="3523298" cy="225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86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Rumination</a:t>
          </a:r>
        </a:p>
        <a:p>
          <a:pPr marL="228600" lvl="2" indent="-114300" algn="l" defTabSz="577850">
            <a:lnSpc>
              <a:spcPct val="90000"/>
            </a:lnSpc>
            <a:spcBef>
              <a:spcPct val="0"/>
            </a:spcBef>
            <a:spcAft>
              <a:spcPct val="20000"/>
            </a:spcAft>
            <a:buChar char="••"/>
          </a:pPr>
          <a:r>
            <a:rPr lang="en-US" sz="1300" kern="1200"/>
            <a:t>I anxiously want the pain to go away</a:t>
          </a:r>
        </a:p>
        <a:p>
          <a:pPr marL="228600" lvl="2" indent="-114300" algn="l" defTabSz="577850">
            <a:lnSpc>
              <a:spcPct val="90000"/>
            </a:lnSpc>
            <a:spcBef>
              <a:spcPct val="0"/>
            </a:spcBef>
            <a:spcAft>
              <a:spcPct val="20000"/>
            </a:spcAft>
            <a:buChar char="••"/>
          </a:pPr>
          <a:r>
            <a:rPr lang="en-US" sz="1300" kern="1200"/>
            <a:t>I can’t seem to keep it out of my mind</a:t>
          </a:r>
        </a:p>
        <a:p>
          <a:pPr marL="114300" lvl="1" indent="-114300" algn="l" defTabSz="577850">
            <a:lnSpc>
              <a:spcPct val="90000"/>
            </a:lnSpc>
            <a:spcBef>
              <a:spcPct val="0"/>
            </a:spcBef>
            <a:spcAft>
              <a:spcPct val="20000"/>
            </a:spcAft>
            <a:buChar char="••"/>
          </a:pPr>
          <a:r>
            <a:rPr lang="en-US" sz="1300" kern="1200"/>
            <a:t>Magnification</a:t>
          </a:r>
        </a:p>
        <a:p>
          <a:pPr marL="228600" lvl="2" indent="-114300" algn="l" defTabSz="577850">
            <a:lnSpc>
              <a:spcPct val="90000"/>
            </a:lnSpc>
            <a:spcBef>
              <a:spcPct val="0"/>
            </a:spcBef>
            <a:spcAft>
              <a:spcPct val="20000"/>
            </a:spcAft>
            <a:buChar char="••"/>
          </a:pPr>
          <a:r>
            <a:rPr lang="en-US" sz="1300" kern="1200"/>
            <a:t>I become afraid that the pain will get worse</a:t>
          </a:r>
        </a:p>
        <a:p>
          <a:pPr marL="228600" lvl="2" indent="-114300" algn="l" defTabSz="577850">
            <a:lnSpc>
              <a:spcPct val="90000"/>
            </a:lnSpc>
            <a:spcBef>
              <a:spcPct val="0"/>
            </a:spcBef>
            <a:spcAft>
              <a:spcPct val="20000"/>
            </a:spcAft>
            <a:buChar char="••"/>
          </a:pPr>
          <a:r>
            <a:rPr lang="en-US" sz="1300" kern="1200"/>
            <a:t>I keep thinking of other painful events</a:t>
          </a:r>
        </a:p>
        <a:p>
          <a:pPr marL="114300" lvl="1" indent="-114300" algn="l" defTabSz="577850">
            <a:lnSpc>
              <a:spcPct val="90000"/>
            </a:lnSpc>
            <a:spcBef>
              <a:spcPct val="0"/>
            </a:spcBef>
            <a:spcAft>
              <a:spcPct val="20000"/>
            </a:spcAft>
            <a:buChar char="••"/>
          </a:pPr>
          <a:r>
            <a:rPr lang="en-US" sz="1300" kern="1200"/>
            <a:t>Helplessness</a:t>
          </a:r>
        </a:p>
        <a:p>
          <a:pPr marL="228600" lvl="2" indent="-114300" algn="l" defTabSz="577850">
            <a:lnSpc>
              <a:spcPct val="90000"/>
            </a:lnSpc>
            <a:spcBef>
              <a:spcPct val="0"/>
            </a:spcBef>
            <a:spcAft>
              <a:spcPct val="20000"/>
            </a:spcAft>
            <a:buChar char="••"/>
          </a:pPr>
          <a:r>
            <a:rPr lang="en-US" sz="1300" kern="1200"/>
            <a:t>I worry all the time about whether the pain will end</a:t>
          </a:r>
        </a:p>
        <a:p>
          <a:pPr marL="228600" lvl="2" indent="-114300" algn="l" defTabSz="577850">
            <a:lnSpc>
              <a:spcPct val="90000"/>
            </a:lnSpc>
            <a:spcBef>
              <a:spcPct val="0"/>
            </a:spcBef>
            <a:spcAft>
              <a:spcPct val="20000"/>
            </a:spcAft>
            <a:buChar char="••"/>
          </a:pPr>
          <a:r>
            <a:rPr lang="en-US" sz="1300" kern="1200"/>
            <a:t>I feel I can’t go on</a:t>
          </a:r>
        </a:p>
      </dsp:txBody>
      <dsp:txXfrm>
        <a:off x="0" y="1619028"/>
        <a:ext cx="3523298" cy="225216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9D9A6-F186-43F7-B09D-F0765EA88B51}">
      <dsp:nvSpPr>
        <dsp:cNvPr id="0" name=""/>
        <dsp:cNvSpPr/>
      </dsp:nvSpPr>
      <dsp:spPr>
        <a:xfrm>
          <a:off x="339699" y="532188"/>
          <a:ext cx="362865" cy="362865"/>
        </a:xfrm>
        <a:prstGeom prst="rect">
          <a:avLst/>
        </a:prstGeom>
        <a:blipFill>
          <a:blip xmlns:r="http://schemas.openxmlformats.org/officeDocument/2006/relationships" r:embed="rId1">
            <a:duotone>
              <a:prstClr val="black"/>
              <a:srgbClr val="919195">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EFFF43-DEB1-460D-BF24-D1E1E22E96E9}">
      <dsp:nvSpPr>
        <dsp:cNvPr id="0" name=""/>
        <dsp:cNvSpPr/>
      </dsp:nvSpPr>
      <dsp:spPr>
        <a:xfrm>
          <a:off x="2752" y="989616"/>
          <a:ext cx="1036757" cy="54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55625">
            <a:lnSpc>
              <a:spcPct val="100000"/>
            </a:lnSpc>
            <a:spcBef>
              <a:spcPct val="0"/>
            </a:spcBef>
            <a:spcAft>
              <a:spcPct val="35000"/>
            </a:spcAft>
            <a:defRPr b="1"/>
          </a:pPr>
          <a:r>
            <a:rPr lang="en-US" sz="1250" kern="1200"/>
            <a:t>Friends and Family</a:t>
          </a:r>
        </a:p>
      </dsp:txBody>
      <dsp:txXfrm>
        <a:off x="2752" y="989616"/>
        <a:ext cx="1036757" cy="548246"/>
      </dsp:txXfrm>
    </dsp:sp>
    <dsp:sp modelId="{6F30265C-AC83-47CC-B68E-B0B0309F3DB8}">
      <dsp:nvSpPr>
        <dsp:cNvPr id="0" name=""/>
        <dsp:cNvSpPr/>
      </dsp:nvSpPr>
      <dsp:spPr>
        <a:xfrm>
          <a:off x="0" y="1438724"/>
          <a:ext cx="1036757" cy="1149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44500">
            <a:lnSpc>
              <a:spcPct val="100000"/>
            </a:lnSpc>
            <a:spcBef>
              <a:spcPct val="0"/>
            </a:spcBef>
            <a:spcAft>
              <a:spcPct val="35000"/>
            </a:spcAft>
          </a:pPr>
          <a:r>
            <a:rPr lang="en-US" sz="1000" kern="1200"/>
            <a:t>Conceptualization of pain</a:t>
          </a:r>
        </a:p>
        <a:p>
          <a:pPr lvl="0" algn="ctr" defTabSz="444500">
            <a:lnSpc>
              <a:spcPct val="100000"/>
            </a:lnSpc>
            <a:spcBef>
              <a:spcPct val="0"/>
            </a:spcBef>
            <a:spcAft>
              <a:spcPct val="35000"/>
            </a:spcAft>
          </a:pPr>
          <a:r>
            <a:rPr lang="en-US" sz="1000" kern="1200"/>
            <a:t>Modeling of pain behaviors</a:t>
          </a:r>
        </a:p>
      </dsp:txBody>
      <dsp:txXfrm>
        <a:off x="0" y="1438724"/>
        <a:ext cx="1036757" cy="1149470"/>
      </dsp:txXfrm>
    </dsp:sp>
    <dsp:sp modelId="{1E0C8850-64B7-455D-B5F0-DD900BDB6ABB}">
      <dsp:nvSpPr>
        <dsp:cNvPr id="0" name=""/>
        <dsp:cNvSpPr/>
      </dsp:nvSpPr>
      <dsp:spPr>
        <a:xfrm>
          <a:off x="1557889" y="532188"/>
          <a:ext cx="362865" cy="362865"/>
        </a:xfrm>
        <a:prstGeom prst="rect">
          <a:avLst/>
        </a:prstGeom>
        <a:blipFill>
          <a:blip xmlns:r="http://schemas.openxmlformats.org/officeDocument/2006/relationships" r:embed="rId3">
            <a:duotone>
              <a:prstClr val="black"/>
              <a:srgbClr val="919195">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580B53-5296-4E38-8090-E5EC08146A7F}">
      <dsp:nvSpPr>
        <dsp:cNvPr id="0" name=""/>
        <dsp:cNvSpPr/>
      </dsp:nvSpPr>
      <dsp:spPr>
        <a:xfrm>
          <a:off x="1220943" y="989616"/>
          <a:ext cx="1036757" cy="54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55625">
            <a:lnSpc>
              <a:spcPct val="100000"/>
            </a:lnSpc>
            <a:spcBef>
              <a:spcPct val="0"/>
            </a:spcBef>
            <a:spcAft>
              <a:spcPct val="35000"/>
            </a:spcAft>
            <a:defRPr b="1"/>
          </a:pPr>
          <a:r>
            <a:rPr lang="en-US" sz="1250" kern="1200"/>
            <a:t>Interactions with Medical Systems</a:t>
          </a:r>
        </a:p>
      </dsp:txBody>
      <dsp:txXfrm>
        <a:off x="1220943" y="989616"/>
        <a:ext cx="1036757" cy="548246"/>
      </dsp:txXfrm>
    </dsp:sp>
    <dsp:sp modelId="{CBB2BD3A-B474-427E-8850-D9D491E24EE7}">
      <dsp:nvSpPr>
        <dsp:cNvPr id="0" name=""/>
        <dsp:cNvSpPr/>
      </dsp:nvSpPr>
      <dsp:spPr>
        <a:xfrm>
          <a:off x="1220943" y="1581845"/>
          <a:ext cx="1036757" cy="1149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44500">
            <a:lnSpc>
              <a:spcPct val="100000"/>
            </a:lnSpc>
            <a:spcBef>
              <a:spcPct val="0"/>
            </a:spcBef>
            <a:spcAft>
              <a:spcPct val="35000"/>
            </a:spcAft>
          </a:pPr>
          <a:r>
            <a:rPr lang="en-US" sz="1000" kern="1200"/>
            <a:t>Miracle cure vs. Healing, vs. Acceptance</a:t>
          </a:r>
        </a:p>
      </dsp:txBody>
      <dsp:txXfrm>
        <a:off x="1220943" y="1581845"/>
        <a:ext cx="1036757" cy="1149470"/>
      </dsp:txXfrm>
    </dsp:sp>
    <dsp:sp modelId="{42C612A2-6F9E-4FAA-9321-380567639F63}">
      <dsp:nvSpPr>
        <dsp:cNvPr id="0" name=""/>
        <dsp:cNvSpPr/>
      </dsp:nvSpPr>
      <dsp:spPr>
        <a:xfrm>
          <a:off x="2776079" y="532188"/>
          <a:ext cx="362865" cy="362865"/>
        </a:xfrm>
        <a:prstGeom prst="rect">
          <a:avLst/>
        </a:prstGeom>
        <a:blipFill>
          <a:blip xmlns:r="http://schemas.openxmlformats.org/officeDocument/2006/relationships" r:embed="rId5">
            <a:duotone>
              <a:prstClr val="black"/>
              <a:srgbClr val="919195">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C18F87-C45A-4C61-AFE1-BE3FB8EDDDA5}">
      <dsp:nvSpPr>
        <dsp:cNvPr id="0" name=""/>
        <dsp:cNvSpPr/>
      </dsp:nvSpPr>
      <dsp:spPr>
        <a:xfrm>
          <a:off x="2439133" y="989616"/>
          <a:ext cx="1036757" cy="54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11175">
            <a:lnSpc>
              <a:spcPct val="100000"/>
            </a:lnSpc>
            <a:spcBef>
              <a:spcPct val="0"/>
            </a:spcBef>
            <a:spcAft>
              <a:spcPct val="35000"/>
            </a:spcAft>
            <a:defRPr b="1"/>
          </a:pPr>
          <a:r>
            <a:rPr lang="en-US" sz="1150" kern="1200"/>
            <a:t>Hobbies, extracurricular activities</a:t>
          </a:r>
        </a:p>
      </dsp:txBody>
      <dsp:txXfrm>
        <a:off x="2439133" y="989616"/>
        <a:ext cx="1036757" cy="548246"/>
      </dsp:txXfrm>
    </dsp:sp>
    <dsp:sp modelId="{2947BD25-D470-4E9E-B37F-A4008C1F4A53}">
      <dsp:nvSpPr>
        <dsp:cNvPr id="0" name=""/>
        <dsp:cNvSpPr/>
      </dsp:nvSpPr>
      <dsp:spPr>
        <a:xfrm>
          <a:off x="2439133" y="1581845"/>
          <a:ext cx="1036757" cy="1149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44500">
            <a:lnSpc>
              <a:spcPct val="100000"/>
            </a:lnSpc>
            <a:spcBef>
              <a:spcPct val="0"/>
            </a:spcBef>
            <a:spcAft>
              <a:spcPct val="35000"/>
            </a:spcAft>
          </a:pPr>
          <a:r>
            <a:rPr lang="en-US" sz="1000" kern="1200"/>
            <a:t>Isolation</a:t>
          </a:r>
        </a:p>
        <a:p>
          <a:pPr lvl="0" algn="ctr" defTabSz="444500">
            <a:lnSpc>
              <a:spcPct val="100000"/>
            </a:lnSpc>
            <a:spcBef>
              <a:spcPct val="0"/>
            </a:spcBef>
            <a:spcAft>
              <a:spcPct val="35000"/>
            </a:spcAft>
          </a:pPr>
          <a:r>
            <a:rPr lang="en-US" sz="1000" kern="1200"/>
            <a:t>Absent or decreased recreation</a:t>
          </a:r>
        </a:p>
        <a:p>
          <a:pPr lvl="0" algn="ctr" defTabSz="444500">
            <a:lnSpc>
              <a:spcPct val="100000"/>
            </a:lnSpc>
            <a:spcBef>
              <a:spcPct val="0"/>
            </a:spcBef>
            <a:spcAft>
              <a:spcPct val="35000"/>
            </a:spcAft>
          </a:pPr>
          <a:r>
            <a:rPr lang="en-US" sz="1000" kern="1200"/>
            <a:t>Healing activities</a:t>
          </a:r>
        </a:p>
      </dsp:txBody>
      <dsp:txXfrm>
        <a:off x="2439133" y="1581845"/>
        <a:ext cx="1036757" cy="1149470"/>
      </dsp:txXfrm>
    </dsp:sp>
    <dsp:sp modelId="{A9476B20-3494-47C6-9DB6-054241DDA080}">
      <dsp:nvSpPr>
        <dsp:cNvPr id="0" name=""/>
        <dsp:cNvSpPr/>
      </dsp:nvSpPr>
      <dsp:spPr>
        <a:xfrm>
          <a:off x="3994270" y="532188"/>
          <a:ext cx="362865" cy="362865"/>
        </a:xfrm>
        <a:prstGeom prst="rect">
          <a:avLst/>
        </a:prstGeom>
        <a:blipFill>
          <a:blip xmlns:r="http://schemas.openxmlformats.org/officeDocument/2006/relationships" r:embed="rId7">
            <a:duotone>
              <a:prstClr val="black"/>
              <a:srgbClr val="919195">
                <a:tint val="45000"/>
                <a:satMod val="400000"/>
              </a:srgbClr>
            </a:duotone>
            <a:extLs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F4251A-EEFD-411C-AC85-F148675CC40E}">
      <dsp:nvSpPr>
        <dsp:cNvPr id="0" name=""/>
        <dsp:cNvSpPr/>
      </dsp:nvSpPr>
      <dsp:spPr>
        <a:xfrm>
          <a:off x="3657324" y="989616"/>
          <a:ext cx="1036757" cy="54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55625">
            <a:lnSpc>
              <a:spcPct val="100000"/>
            </a:lnSpc>
            <a:spcBef>
              <a:spcPct val="0"/>
            </a:spcBef>
            <a:spcAft>
              <a:spcPct val="35000"/>
            </a:spcAft>
            <a:defRPr b="1"/>
          </a:pPr>
          <a:r>
            <a:rPr lang="en-US" sz="1250" kern="1200"/>
            <a:t>Culture</a:t>
          </a:r>
        </a:p>
      </dsp:txBody>
      <dsp:txXfrm>
        <a:off x="3657324" y="989616"/>
        <a:ext cx="1036757" cy="548246"/>
      </dsp:txXfrm>
    </dsp:sp>
    <dsp:sp modelId="{A5699F7F-5CA7-4C62-94B6-EEC683A1AB1E}">
      <dsp:nvSpPr>
        <dsp:cNvPr id="0" name=""/>
        <dsp:cNvSpPr/>
      </dsp:nvSpPr>
      <dsp:spPr>
        <a:xfrm>
          <a:off x="3657324" y="1581845"/>
          <a:ext cx="1036757" cy="1149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44500">
            <a:lnSpc>
              <a:spcPct val="100000"/>
            </a:lnSpc>
            <a:spcBef>
              <a:spcPct val="0"/>
            </a:spcBef>
            <a:spcAft>
              <a:spcPct val="35000"/>
            </a:spcAft>
          </a:pPr>
          <a:r>
            <a:rPr lang="en-US" sz="1000" kern="1200"/>
            <a:t>Allowances of pain</a:t>
          </a:r>
        </a:p>
      </dsp:txBody>
      <dsp:txXfrm>
        <a:off x="3657324" y="1581845"/>
        <a:ext cx="1036757" cy="1149470"/>
      </dsp:txXfrm>
    </dsp:sp>
    <dsp:sp modelId="{A2CA71FB-EF08-4DB2-A1DD-948D9374626F}">
      <dsp:nvSpPr>
        <dsp:cNvPr id="0" name=""/>
        <dsp:cNvSpPr/>
      </dsp:nvSpPr>
      <dsp:spPr>
        <a:xfrm>
          <a:off x="5212460" y="532188"/>
          <a:ext cx="362865" cy="362865"/>
        </a:xfrm>
        <a:prstGeom prst="rect">
          <a:avLst/>
        </a:prstGeom>
        <a:blipFill>
          <a:blip xmlns:r="http://schemas.openxmlformats.org/officeDocument/2006/relationships" r:embed="rId9">
            <a:duotone>
              <a:prstClr val="black"/>
              <a:srgbClr val="919195">
                <a:tint val="45000"/>
                <a:satMod val="400000"/>
              </a:srgbClr>
            </a:duotone>
            <a:extLst>
              <a:ext uri="{96DAC541-7B7A-43D3-8B79-37D633B846F1}">
                <asvg:svgBlip xmlns=""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C6BE5F-F615-4371-8D67-477D07F918FA}">
      <dsp:nvSpPr>
        <dsp:cNvPr id="0" name=""/>
        <dsp:cNvSpPr/>
      </dsp:nvSpPr>
      <dsp:spPr>
        <a:xfrm>
          <a:off x="4875514" y="989616"/>
          <a:ext cx="1036757" cy="54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55625">
            <a:lnSpc>
              <a:spcPct val="100000"/>
            </a:lnSpc>
            <a:spcBef>
              <a:spcPct val="0"/>
            </a:spcBef>
            <a:spcAft>
              <a:spcPct val="35000"/>
            </a:spcAft>
            <a:defRPr b="1"/>
          </a:pPr>
          <a:r>
            <a:rPr lang="en-US" sz="1250" kern="1200"/>
            <a:t>Spiritual </a:t>
          </a:r>
        </a:p>
      </dsp:txBody>
      <dsp:txXfrm>
        <a:off x="4875514" y="989616"/>
        <a:ext cx="1036757" cy="548246"/>
      </dsp:txXfrm>
    </dsp:sp>
    <dsp:sp modelId="{7D445980-F56D-4458-A48C-076BC6187D28}">
      <dsp:nvSpPr>
        <dsp:cNvPr id="0" name=""/>
        <dsp:cNvSpPr/>
      </dsp:nvSpPr>
      <dsp:spPr>
        <a:xfrm>
          <a:off x="4875514" y="1581845"/>
          <a:ext cx="1036757" cy="1149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44500">
            <a:lnSpc>
              <a:spcPct val="100000"/>
            </a:lnSpc>
            <a:spcBef>
              <a:spcPct val="0"/>
            </a:spcBef>
            <a:spcAft>
              <a:spcPct val="35000"/>
            </a:spcAft>
          </a:pPr>
          <a:r>
            <a:rPr lang="en-US" sz="1000" kern="1200"/>
            <a:t>Betrayed or Uplifted</a:t>
          </a:r>
        </a:p>
        <a:p>
          <a:pPr lvl="0" algn="ctr" defTabSz="444500">
            <a:lnSpc>
              <a:spcPct val="100000"/>
            </a:lnSpc>
            <a:spcBef>
              <a:spcPct val="0"/>
            </a:spcBef>
            <a:spcAft>
              <a:spcPct val="35000"/>
            </a:spcAft>
          </a:pPr>
          <a:r>
            <a:rPr lang="en-US" sz="1000" kern="1200"/>
            <a:t>Perception of God</a:t>
          </a:r>
        </a:p>
        <a:p>
          <a:pPr lvl="0" algn="ctr" defTabSz="444500">
            <a:lnSpc>
              <a:spcPct val="90000"/>
            </a:lnSpc>
            <a:spcBef>
              <a:spcPct val="0"/>
            </a:spcBef>
            <a:spcAft>
              <a:spcPct val="35000"/>
            </a:spcAft>
          </a:pPr>
          <a:r>
            <a:rPr lang="en-US" sz="1000" kern="1200"/>
            <a:t>Vengeful or Loving – And Both?</a:t>
          </a:r>
        </a:p>
        <a:p>
          <a:pPr lvl="0" algn="ctr" defTabSz="444500">
            <a:lnSpc>
              <a:spcPct val="100000"/>
            </a:lnSpc>
            <a:spcBef>
              <a:spcPct val="0"/>
            </a:spcBef>
            <a:spcAft>
              <a:spcPct val="35000"/>
            </a:spcAft>
          </a:pPr>
          <a:r>
            <a:rPr lang="en-US" sz="1000" kern="1200"/>
            <a:t>Ask</a:t>
          </a:r>
        </a:p>
      </dsp:txBody>
      <dsp:txXfrm>
        <a:off x="4875514" y="1581845"/>
        <a:ext cx="1036757" cy="114947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83D2C-DFCA-47D4-A623-7A07584EAA89}">
      <dsp:nvSpPr>
        <dsp:cNvPr id="0" name=""/>
        <dsp:cNvSpPr/>
      </dsp:nvSpPr>
      <dsp:spPr>
        <a:xfrm>
          <a:off x="0" y="334151"/>
          <a:ext cx="5915025" cy="352800"/>
        </a:xfrm>
        <a:prstGeom prst="rect">
          <a:avLst/>
        </a:prstGeom>
        <a:solidFill>
          <a:schemeClr val="lt1">
            <a:alpha val="90000"/>
            <a:hueOff val="0"/>
            <a:satOff val="0"/>
            <a:lumOff val="0"/>
            <a:alphaOff val="0"/>
          </a:schemeClr>
        </a:solidFill>
        <a:ln w="12700" cap="flat" cmpd="sng" algn="ctr">
          <a:solidFill>
            <a:srgbClr val="94A545"/>
          </a:solidFill>
          <a:prstDash val="solid"/>
          <a:miter lim="800000"/>
        </a:ln>
        <a:effectLst/>
      </dsp:spPr>
      <dsp:style>
        <a:lnRef idx="2">
          <a:scrgbClr r="0" g="0" b="0"/>
        </a:lnRef>
        <a:fillRef idx="1">
          <a:scrgbClr r="0" g="0" b="0"/>
        </a:fillRef>
        <a:effectRef idx="0">
          <a:scrgbClr r="0" g="0" b="0"/>
        </a:effectRef>
        <a:fontRef idx="minor"/>
      </dsp:style>
    </dsp:sp>
    <dsp:sp modelId="{D4B594EC-BF69-4BDC-B4AD-7B1109933FF3}">
      <dsp:nvSpPr>
        <dsp:cNvPr id="0" name=""/>
        <dsp:cNvSpPr/>
      </dsp:nvSpPr>
      <dsp:spPr>
        <a:xfrm>
          <a:off x="295751" y="127511"/>
          <a:ext cx="4140517" cy="413280"/>
        </a:xfrm>
        <a:prstGeom prst="roundRect">
          <a:avLst/>
        </a:prstGeom>
        <a:solidFill>
          <a:srgbClr val="94A5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502" tIns="0" rIns="156502" bIns="0" numCol="1" spcCol="1270" anchor="ctr" anchorCtr="0">
          <a:noAutofit/>
        </a:bodyPr>
        <a:lstStyle/>
        <a:p>
          <a:pPr lvl="0" algn="l" defTabSz="622300">
            <a:lnSpc>
              <a:spcPct val="90000"/>
            </a:lnSpc>
            <a:spcBef>
              <a:spcPct val="0"/>
            </a:spcBef>
            <a:spcAft>
              <a:spcPct val="35000"/>
            </a:spcAft>
          </a:pPr>
          <a:r>
            <a:rPr lang="en-US" sz="1400" kern="1200"/>
            <a:t>Sex and intimacy</a:t>
          </a:r>
        </a:p>
      </dsp:txBody>
      <dsp:txXfrm>
        <a:off x="315926" y="147686"/>
        <a:ext cx="4100167" cy="372930"/>
      </dsp:txXfrm>
    </dsp:sp>
    <dsp:sp modelId="{239573A1-60A6-4141-B9A0-8A7A182CA5C4}">
      <dsp:nvSpPr>
        <dsp:cNvPr id="0" name=""/>
        <dsp:cNvSpPr/>
      </dsp:nvSpPr>
      <dsp:spPr>
        <a:xfrm>
          <a:off x="0" y="969191"/>
          <a:ext cx="5915025" cy="2028600"/>
        </a:xfrm>
        <a:prstGeom prst="rect">
          <a:avLst/>
        </a:prstGeom>
        <a:solidFill>
          <a:schemeClr val="lt1">
            <a:alpha val="90000"/>
            <a:hueOff val="0"/>
            <a:satOff val="0"/>
            <a:lumOff val="0"/>
            <a:alphaOff val="0"/>
          </a:schemeClr>
        </a:solidFill>
        <a:ln w="12700" cap="flat" cmpd="sng" algn="ctr">
          <a:solidFill>
            <a:srgbClr val="94A54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9072" tIns="291592" rIns="459072"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What does the patient like to do when pain is not a barrier?</a:t>
          </a:r>
        </a:p>
        <a:p>
          <a:pPr marL="114300" lvl="1" indent="-114300" algn="l" defTabSz="622300">
            <a:lnSpc>
              <a:spcPct val="90000"/>
            </a:lnSpc>
            <a:spcBef>
              <a:spcPct val="0"/>
            </a:spcBef>
            <a:spcAft>
              <a:spcPct val="15000"/>
            </a:spcAft>
            <a:buChar char="••"/>
          </a:pPr>
          <a:r>
            <a:rPr lang="en-US" sz="1400" kern="1200"/>
            <a:t>What does he/she do when pain is a barrier?  </a:t>
          </a:r>
        </a:p>
        <a:p>
          <a:pPr marL="114300" lvl="1" indent="-114300" algn="l" defTabSz="622300">
            <a:lnSpc>
              <a:spcPct val="90000"/>
            </a:lnSpc>
            <a:spcBef>
              <a:spcPct val="0"/>
            </a:spcBef>
            <a:spcAft>
              <a:spcPct val="15000"/>
            </a:spcAft>
            <a:buChar char="••"/>
          </a:pPr>
          <a:r>
            <a:rPr lang="en-US" sz="1400" kern="1200"/>
            <a:t>How often are they engaging in these activities vs. how often they would like to?</a:t>
          </a:r>
        </a:p>
        <a:p>
          <a:pPr marL="114300" lvl="1" indent="-114300" algn="l" defTabSz="622300">
            <a:lnSpc>
              <a:spcPct val="90000"/>
            </a:lnSpc>
            <a:spcBef>
              <a:spcPct val="0"/>
            </a:spcBef>
            <a:spcAft>
              <a:spcPct val="15000"/>
            </a:spcAft>
            <a:buChar char="••"/>
          </a:pPr>
          <a:r>
            <a:rPr lang="en-US" sz="1400" kern="1200"/>
            <a:t>What kind of things would they be doing if pain was not a barrier right now?  </a:t>
          </a:r>
        </a:p>
        <a:p>
          <a:pPr marL="114300" lvl="1" indent="-114300" algn="l" defTabSz="622300">
            <a:lnSpc>
              <a:spcPct val="90000"/>
            </a:lnSpc>
            <a:spcBef>
              <a:spcPct val="0"/>
            </a:spcBef>
            <a:spcAft>
              <a:spcPct val="15000"/>
            </a:spcAft>
            <a:buChar char="••"/>
          </a:pPr>
          <a:r>
            <a:rPr lang="en-US" sz="1400" kern="1200"/>
            <a:t>What aspects of their pain or perceived disability prevent them from engaging in these activities?  </a:t>
          </a:r>
        </a:p>
      </dsp:txBody>
      <dsp:txXfrm>
        <a:off x="0" y="969191"/>
        <a:ext cx="5915025" cy="2028600"/>
      </dsp:txXfrm>
    </dsp:sp>
    <dsp:sp modelId="{65ADDC80-8A10-4A97-9C45-A147C1E85B20}">
      <dsp:nvSpPr>
        <dsp:cNvPr id="0" name=""/>
        <dsp:cNvSpPr/>
      </dsp:nvSpPr>
      <dsp:spPr>
        <a:xfrm>
          <a:off x="295751" y="762551"/>
          <a:ext cx="4140517" cy="413280"/>
        </a:xfrm>
        <a:prstGeom prst="roundRect">
          <a:avLst/>
        </a:prstGeom>
        <a:solidFill>
          <a:srgbClr val="94A5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502" tIns="0" rIns="156502" bIns="0" numCol="1" spcCol="1270" anchor="ctr" anchorCtr="0">
          <a:noAutofit/>
        </a:bodyPr>
        <a:lstStyle/>
        <a:p>
          <a:pPr lvl="0" algn="l" defTabSz="622300">
            <a:lnSpc>
              <a:spcPct val="90000"/>
            </a:lnSpc>
            <a:spcBef>
              <a:spcPct val="0"/>
            </a:spcBef>
            <a:spcAft>
              <a:spcPct val="35000"/>
            </a:spcAft>
          </a:pPr>
          <a:r>
            <a:rPr lang="en-US" sz="1400" kern="1200"/>
            <a:t>Hobbies, interests, extracurricular activities</a:t>
          </a:r>
        </a:p>
      </dsp:txBody>
      <dsp:txXfrm>
        <a:off x="315926" y="782726"/>
        <a:ext cx="4100167" cy="37293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3FAA1-79D2-477D-8357-90B9911E599A}">
      <dsp:nvSpPr>
        <dsp:cNvPr id="0" name=""/>
        <dsp:cNvSpPr/>
      </dsp:nvSpPr>
      <dsp:spPr>
        <a:xfrm>
          <a:off x="0" y="251693"/>
          <a:ext cx="1848445" cy="1465721"/>
        </a:xfrm>
        <a:prstGeom prst="roundRect">
          <a:avLst/>
        </a:prstGeom>
        <a:solidFill>
          <a:srgbClr val="0046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Sexual health and behavior is prevalent across lifespan</a:t>
          </a:r>
        </a:p>
      </dsp:txBody>
      <dsp:txXfrm>
        <a:off x="71551" y="323244"/>
        <a:ext cx="1705343" cy="1322619"/>
      </dsp:txXfrm>
    </dsp:sp>
    <dsp:sp modelId="{ED63F991-2041-490E-A2BC-32441349DF15}">
      <dsp:nvSpPr>
        <dsp:cNvPr id="0" name=""/>
        <dsp:cNvSpPr/>
      </dsp:nvSpPr>
      <dsp:spPr>
        <a:xfrm>
          <a:off x="2033289" y="251693"/>
          <a:ext cx="1848445" cy="1465721"/>
        </a:xfrm>
        <a:prstGeom prst="roundRect">
          <a:avLst/>
        </a:prstGeom>
        <a:solidFill>
          <a:srgbClr val="0046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Normalize </a:t>
          </a:r>
        </a:p>
      </dsp:txBody>
      <dsp:txXfrm>
        <a:off x="2104840" y="323244"/>
        <a:ext cx="1705343" cy="1322619"/>
      </dsp:txXfrm>
    </dsp:sp>
    <dsp:sp modelId="{DA39C129-5870-4AA8-A00E-E74091B2DC29}">
      <dsp:nvSpPr>
        <dsp:cNvPr id="0" name=""/>
        <dsp:cNvSpPr/>
      </dsp:nvSpPr>
      <dsp:spPr>
        <a:xfrm>
          <a:off x="4066579" y="251693"/>
          <a:ext cx="1848445" cy="1465721"/>
        </a:xfrm>
        <a:prstGeom prst="roundRect">
          <a:avLst/>
        </a:prstGeom>
        <a:solidFill>
          <a:srgbClr val="0046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a:t>How would you describe your sex life?</a:t>
          </a:r>
        </a:p>
        <a:p>
          <a:pPr marL="57150" lvl="1" indent="-57150" algn="l" defTabSz="444500">
            <a:lnSpc>
              <a:spcPct val="90000"/>
            </a:lnSpc>
            <a:spcBef>
              <a:spcPct val="0"/>
            </a:spcBef>
            <a:spcAft>
              <a:spcPct val="15000"/>
            </a:spcAft>
            <a:buChar char="••"/>
          </a:pPr>
          <a:r>
            <a:rPr lang="en-US" sz="1000" kern="1200"/>
            <a:t>Expectation versus reality </a:t>
          </a:r>
        </a:p>
        <a:p>
          <a:pPr marL="57150" lvl="1" indent="-57150" algn="l" defTabSz="444500">
            <a:lnSpc>
              <a:spcPct val="90000"/>
            </a:lnSpc>
            <a:spcBef>
              <a:spcPct val="0"/>
            </a:spcBef>
            <a:spcAft>
              <a:spcPct val="15000"/>
            </a:spcAft>
            <a:buChar char="••"/>
          </a:pPr>
          <a:r>
            <a:rPr lang="en-US" sz="1000" kern="1200"/>
            <a:t>Drive/Libido</a:t>
          </a:r>
        </a:p>
        <a:p>
          <a:pPr marL="57150" lvl="1" indent="-57150" algn="l" defTabSz="444500">
            <a:lnSpc>
              <a:spcPct val="90000"/>
            </a:lnSpc>
            <a:spcBef>
              <a:spcPct val="0"/>
            </a:spcBef>
            <a:spcAft>
              <a:spcPct val="15000"/>
            </a:spcAft>
            <a:buChar char="••"/>
          </a:pPr>
          <a:r>
            <a:rPr lang="en-US" sz="1000" kern="1200"/>
            <a:t>Frequency</a:t>
          </a:r>
        </a:p>
        <a:p>
          <a:pPr marL="57150" lvl="1" indent="-57150" algn="l" defTabSz="444500">
            <a:lnSpc>
              <a:spcPct val="90000"/>
            </a:lnSpc>
            <a:spcBef>
              <a:spcPct val="0"/>
            </a:spcBef>
            <a:spcAft>
              <a:spcPct val="15000"/>
            </a:spcAft>
            <a:buChar char="••"/>
          </a:pPr>
          <a:r>
            <a:rPr lang="en-US" sz="1000" kern="1200"/>
            <a:t>Relationship Stress</a:t>
          </a:r>
        </a:p>
      </dsp:txBody>
      <dsp:txXfrm>
        <a:off x="4138130" y="323244"/>
        <a:ext cx="1705343" cy="1322619"/>
      </dsp:txXfrm>
    </dsp:sp>
    <dsp:sp modelId="{132E75DA-E9B7-411E-8863-9D97E78AB04D}">
      <dsp:nvSpPr>
        <dsp:cNvPr id="0" name=""/>
        <dsp:cNvSpPr/>
      </dsp:nvSpPr>
      <dsp:spPr>
        <a:xfrm>
          <a:off x="0" y="1902258"/>
          <a:ext cx="1848445" cy="1465721"/>
        </a:xfrm>
        <a:prstGeom prst="roundRect">
          <a:avLst/>
        </a:prstGeom>
        <a:solidFill>
          <a:srgbClr val="0046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a:t>Modified positions</a:t>
          </a:r>
        </a:p>
        <a:p>
          <a:pPr marL="57150" lvl="1" indent="-57150" algn="l" defTabSz="444500">
            <a:lnSpc>
              <a:spcPct val="90000"/>
            </a:lnSpc>
            <a:spcBef>
              <a:spcPct val="0"/>
            </a:spcBef>
            <a:spcAft>
              <a:spcPct val="15000"/>
            </a:spcAft>
            <a:buChar char="••"/>
          </a:pPr>
          <a:r>
            <a:rPr lang="en-US" sz="1000" kern="1200"/>
            <a:t>Using pillows for support</a:t>
          </a:r>
        </a:p>
        <a:p>
          <a:pPr marL="57150" lvl="1" indent="-57150" algn="l" defTabSz="444500">
            <a:lnSpc>
              <a:spcPct val="90000"/>
            </a:lnSpc>
            <a:spcBef>
              <a:spcPct val="0"/>
            </a:spcBef>
            <a:spcAft>
              <a:spcPct val="15000"/>
            </a:spcAft>
            <a:buChar char="••"/>
          </a:pPr>
          <a:r>
            <a:rPr lang="en-US" sz="1000" kern="1200"/>
            <a:t>Side-based positions for pelvic pain</a:t>
          </a:r>
        </a:p>
      </dsp:txBody>
      <dsp:txXfrm>
        <a:off x="71551" y="1973809"/>
        <a:ext cx="1705343" cy="1322619"/>
      </dsp:txXfrm>
    </dsp:sp>
    <dsp:sp modelId="{B15BBB29-E992-4883-876E-6E00B6BB4ACF}">
      <dsp:nvSpPr>
        <dsp:cNvPr id="0" name=""/>
        <dsp:cNvSpPr/>
      </dsp:nvSpPr>
      <dsp:spPr>
        <a:xfrm>
          <a:off x="2033289" y="1902258"/>
          <a:ext cx="1848445" cy="1465721"/>
        </a:xfrm>
        <a:prstGeom prst="roundRect">
          <a:avLst/>
        </a:prstGeom>
        <a:solidFill>
          <a:srgbClr val="0046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Redefining intimacy </a:t>
          </a:r>
        </a:p>
      </dsp:txBody>
      <dsp:txXfrm>
        <a:off x="2104840" y="1973809"/>
        <a:ext cx="1705343" cy="1322619"/>
      </dsp:txXfrm>
    </dsp:sp>
    <dsp:sp modelId="{A7C32746-B387-4990-96FE-6076E171E0DE}">
      <dsp:nvSpPr>
        <dsp:cNvPr id="0" name=""/>
        <dsp:cNvSpPr/>
      </dsp:nvSpPr>
      <dsp:spPr>
        <a:xfrm>
          <a:off x="4066579" y="1902258"/>
          <a:ext cx="1848445" cy="1465721"/>
        </a:xfrm>
        <a:prstGeom prst="roundRect">
          <a:avLst/>
        </a:prstGeom>
        <a:solidFill>
          <a:srgbClr val="0046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The Ultimate Guide to Sex and Disability by Miriam Kaufman et. al</a:t>
          </a:r>
        </a:p>
      </dsp:txBody>
      <dsp:txXfrm>
        <a:off x="4138130" y="1973809"/>
        <a:ext cx="1705343" cy="13226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A33F0-6B2A-423E-8A71-1526EE753EFB}">
      <dsp:nvSpPr>
        <dsp:cNvPr id="0" name=""/>
        <dsp:cNvSpPr/>
      </dsp:nvSpPr>
      <dsp:spPr>
        <a:xfrm>
          <a:off x="277312" y="825947"/>
          <a:ext cx="861029" cy="86102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895C0B-E0CF-40AD-BF33-19A973413543}">
      <dsp:nvSpPr>
        <dsp:cNvPr id="0" name=""/>
        <dsp:cNvSpPr/>
      </dsp:nvSpPr>
      <dsp:spPr>
        <a:xfrm>
          <a:off x="460810" y="1009445"/>
          <a:ext cx="494033" cy="49403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097751-94AC-4102-92A7-41F068B99AC5}">
      <dsp:nvSpPr>
        <dsp:cNvPr id="0" name=""/>
        <dsp:cNvSpPr/>
      </dsp:nvSpPr>
      <dsp:spPr>
        <a:xfrm>
          <a:off x="2065" y="1955166"/>
          <a:ext cx="1411523" cy="63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44500">
            <a:lnSpc>
              <a:spcPct val="90000"/>
            </a:lnSpc>
            <a:spcBef>
              <a:spcPct val="0"/>
            </a:spcBef>
            <a:spcAft>
              <a:spcPct val="35000"/>
            </a:spcAft>
            <a:defRPr cap="all"/>
          </a:pPr>
          <a:r>
            <a:rPr lang="en-US" sz="1000" kern="1200">
              <a:latin typeface="Arial" panose="020B0604020202020204" pitchFamily="34" charset="0"/>
              <a:cs typeface="Arial" panose="020B0604020202020204" pitchFamily="34" charset="0"/>
            </a:rPr>
            <a:t>Quality Indicators of Integrated Behavioral Health in Primary Care</a:t>
          </a:r>
        </a:p>
      </dsp:txBody>
      <dsp:txXfrm>
        <a:off x="2065" y="1955166"/>
        <a:ext cx="1411523" cy="635185"/>
      </dsp:txXfrm>
    </dsp:sp>
    <dsp:sp modelId="{9E46146D-5B50-45E2-BEE8-8F23236A8722}">
      <dsp:nvSpPr>
        <dsp:cNvPr id="0" name=""/>
        <dsp:cNvSpPr/>
      </dsp:nvSpPr>
      <dsp:spPr>
        <a:xfrm>
          <a:off x="1935852" y="825947"/>
          <a:ext cx="861029" cy="86102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D1EA28-CF2D-4F00-B9FD-17EBE88ED7AF}">
      <dsp:nvSpPr>
        <dsp:cNvPr id="0" name=""/>
        <dsp:cNvSpPr/>
      </dsp:nvSpPr>
      <dsp:spPr>
        <a:xfrm>
          <a:off x="2119350" y="1009445"/>
          <a:ext cx="494033" cy="49403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D85AE9-A5A0-478E-88E5-A685D91E8857}">
      <dsp:nvSpPr>
        <dsp:cNvPr id="0" name=""/>
        <dsp:cNvSpPr/>
      </dsp:nvSpPr>
      <dsp:spPr>
        <a:xfrm>
          <a:off x="1660605" y="1955166"/>
          <a:ext cx="1411523" cy="63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44500">
            <a:lnSpc>
              <a:spcPct val="90000"/>
            </a:lnSpc>
            <a:spcBef>
              <a:spcPct val="0"/>
            </a:spcBef>
            <a:spcAft>
              <a:spcPct val="35000"/>
            </a:spcAft>
            <a:defRPr cap="all"/>
          </a:pPr>
          <a:r>
            <a:rPr lang="en-US" sz="1000" kern="1200">
              <a:latin typeface="Arial" panose="020B0604020202020204" pitchFamily="34" charset="0"/>
              <a:cs typeface="Arial" panose="020B0604020202020204" pitchFamily="34" charset="0"/>
            </a:rPr>
            <a:t>Evidence-based behavioral health interventions for children and adults applied in integrated care settings</a:t>
          </a:r>
        </a:p>
      </dsp:txBody>
      <dsp:txXfrm>
        <a:off x="1660605" y="1955166"/>
        <a:ext cx="1411523" cy="635185"/>
      </dsp:txXfrm>
    </dsp:sp>
    <dsp:sp modelId="{AF6B6F0A-4ADA-42F6-B8F2-2129191700E3}">
      <dsp:nvSpPr>
        <dsp:cNvPr id="0" name=""/>
        <dsp:cNvSpPr/>
      </dsp:nvSpPr>
      <dsp:spPr>
        <a:xfrm>
          <a:off x="3594392" y="825947"/>
          <a:ext cx="861029" cy="86102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BB12F0-EAFE-4220-9A93-D53F37F7C20B}">
      <dsp:nvSpPr>
        <dsp:cNvPr id="0" name=""/>
        <dsp:cNvSpPr/>
      </dsp:nvSpPr>
      <dsp:spPr>
        <a:xfrm>
          <a:off x="3777890" y="1009445"/>
          <a:ext cx="494033" cy="49403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35A22B-8DE6-4BA3-A274-0483F2AEF134}">
      <dsp:nvSpPr>
        <dsp:cNvPr id="0" name=""/>
        <dsp:cNvSpPr/>
      </dsp:nvSpPr>
      <dsp:spPr>
        <a:xfrm>
          <a:off x="3319145" y="1955166"/>
          <a:ext cx="1411523" cy="63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44500">
            <a:lnSpc>
              <a:spcPct val="90000"/>
            </a:lnSpc>
            <a:spcBef>
              <a:spcPct val="0"/>
            </a:spcBef>
            <a:spcAft>
              <a:spcPct val="35000"/>
            </a:spcAft>
            <a:defRPr cap="all"/>
          </a:pPr>
          <a:r>
            <a:rPr lang="en-US" sz="1000" kern="1200">
              <a:latin typeface="Arial" panose="020B0604020202020204" pitchFamily="34" charset="0"/>
              <a:cs typeface="Arial" panose="020B0604020202020204" pitchFamily="34" charset="0"/>
            </a:rPr>
            <a:t>Technical Assistance on Implementation of Integrated Care</a:t>
          </a:r>
        </a:p>
      </dsp:txBody>
      <dsp:txXfrm>
        <a:off x="3319145" y="1955166"/>
        <a:ext cx="1411523" cy="635185"/>
      </dsp:txXfrm>
    </dsp:sp>
    <dsp:sp modelId="{54E0B656-D662-48D9-B006-CA5F37C601C3}">
      <dsp:nvSpPr>
        <dsp:cNvPr id="0" name=""/>
        <dsp:cNvSpPr/>
      </dsp:nvSpPr>
      <dsp:spPr>
        <a:xfrm>
          <a:off x="5252932" y="825947"/>
          <a:ext cx="861029" cy="86102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6FFF0D-11FF-43EF-8B52-20B7B52A3F82}">
      <dsp:nvSpPr>
        <dsp:cNvPr id="0" name=""/>
        <dsp:cNvSpPr/>
      </dsp:nvSpPr>
      <dsp:spPr>
        <a:xfrm>
          <a:off x="5436430" y="1009445"/>
          <a:ext cx="494033" cy="49403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B02D5B-95A6-43A8-A5C3-982C4E4EB820}">
      <dsp:nvSpPr>
        <dsp:cNvPr id="0" name=""/>
        <dsp:cNvSpPr/>
      </dsp:nvSpPr>
      <dsp:spPr>
        <a:xfrm>
          <a:off x="4977685" y="1955166"/>
          <a:ext cx="1411523" cy="63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44500">
            <a:lnSpc>
              <a:spcPct val="90000"/>
            </a:lnSpc>
            <a:spcBef>
              <a:spcPct val="0"/>
            </a:spcBef>
            <a:spcAft>
              <a:spcPct val="35000"/>
            </a:spcAft>
            <a:defRPr cap="all"/>
          </a:pPr>
          <a:r>
            <a:rPr lang="en-US" sz="1000" kern="1200">
              <a:latin typeface="Arial" panose="020B0604020202020204" pitchFamily="34" charset="0"/>
              <a:cs typeface="Arial" panose="020B0604020202020204" pitchFamily="34" charset="0"/>
            </a:rPr>
            <a:t>Online Courses focused on Integrated Care and Special Topics in Pediatric and Adult Services (in development)</a:t>
          </a:r>
        </a:p>
      </dsp:txBody>
      <dsp:txXfrm>
        <a:off x="4977685" y="1955166"/>
        <a:ext cx="1411523" cy="63518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32CD1-B8E6-411F-8AA8-40C30FA06BE8}">
      <dsp:nvSpPr>
        <dsp:cNvPr id="0" name=""/>
        <dsp:cNvSpPr/>
      </dsp:nvSpPr>
      <dsp:spPr>
        <a:xfrm>
          <a:off x="0" y="1291"/>
          <a:ext cx="5915025" cy="654625"/>
        </a:xfrm>
        <a:prstGeom prst="roundRect">
          <a:avLst>
            <a:gd name="adj" fmla="val 10000"/>
          </a:avLst>
        </a:prstGeom>
        <a:solidFill>
          <a:srgbClr val="CC4927"/>
        </a:solidFill>
        <a:ln>
          <a:noFill/>
        </a:ln>
        <a:effectLst/>
      </dsp:spPr>
      <dsp:style>
        <a:lnRef idx="0">
          <a:scrgbClr r="0" g="0" b="0"/>
        </a:lnRef>
        <a:fillRef idx="1">
          <a:scrgbClr r="0" g="0" b="0"/>
        </a:fillRef>
        <a:effectRef idx="0">
          <a:scrgbClr r="0" g="0" b="0"/>
        </a:effectRef>
        <a:fontRef idx="minor"/>
      </dsp:style>
    </dsp:sp>
    <dsp:sp modelId="{788634EA-F71D-43EE-8C2B-52E3B15F2D2A}">
      <dsp:nvSpPr>
        <dsp:cNvPr id="0" name=""/>
        <dsp:cNvSpPr/>
      </dsp:nvSpPr>
      <dsp:spPr>
        <a:xfrm>
          <a:off x="198024" y="148582"/>
          <a:ext cx="360043" cy="3600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FA5B98-1EF5-4875-A68C-DCF3ACAF33DF}">
      <dsp:nvSpPr>
        <dsp:cNvPr id="0" name=""/>
        <dsp:cNvSpPr/>
      </dsp:nvSpPr>
      <dsp:spPr>
        <a:xfrm>
          <a:off x="756091" y="1291"/>
          <a:ext cx="5158933" cy="65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281" tIns="69281" rIns="69281" bIns="69281" numCol="1" spcCol="1270" anchor="ctr" anchorCtr="0">
          <a:noAutofit/>
        </a:bodyPr>
        <a:lstStyle/>
        <a:p>
          <a:pPr lvl="0" algn="l" defTabSz="622300">
            <a:lnSpc>
              <a:spcPct val="100000"/>
            </a:lnSpc>
            <a:spcBef>
              <a:spcPct val="0"/>
            </a:spcBef>
            <a:spcAft>
              <a:spcPct val="35000"/>
            </a:spcAft>
          </a:pPr>
          <a:r>
            <a:rPr lang="en-US" sz="1400" kern="1200"/>
            <a:t>24 item screener administered to the patient (&lt;10 min)</a:t>
          </a:r>
        </a:p>
      </dsp:txBody>
      <dsp:txXfrm>
        <a:off x="756091" y="1291"/>
        <a:ext cx="5158933" cy="654625"/>
      </dsp:txXfrm>
    </dsp:sp>
    <dsp:sp modelId="{61FA8896-DCBA-4B2E-B846-AD9DB40137BB}">
      <dsp:nvSpPr>
        <dsp:cNvPr id="0" name=""/>
        <dsp:cNvSpPr/>
      </dsp:nvSpPr>
      <dsp:spPr>
        <a:xfrm>
          <a:off x="0" y="819572"/>
          <a:ext cx="5915025" cy="654625"/>
        </a:xfrm>
        <a:prstGeom prst="roundRect">
          <a:avLst>
            <a:gd name="adj" fmla="val 10000"/>
          </a:avLst>
        </a:prstGeom>
        <a:solidFill>
          <a:srgbClr val="919195"/>
        </a:solidFill>
        <a:ln>
          <a:noFill/>
        </a:ln>
        <a:effectLst/>
      </dsp:spPr>
      <dsp:style>
        <a:lnRef idx="0">
          <a:scrgbClr r="0" g="0" b="0"/>
        </a:lnRef>
        <a:fillRef idx="1">
          <a:scrgbClr r="0" g="0" b="0"/>
        </a:fillRef>
        <a:effectRef idx="0">
          <a:scrgbClr r="0" g="0" b="0"/>
        </a:effectRef>
        <a:fontRef idx="minor"/>
      </dsp:style>
    </dsp:sp>
    <dsp:sp modelId="{C63B85CD-0F33-4BDF-A9C5-0CF62353DADF}">
      <dsp:nvSpPr>
        <dsp:cNvPr id="0" name=""/>
        <dsp:cNvSpPr/>
      </dsp:nvSpPr>
      <dsp:spPr>
        <a:xfrm>
          <a:off x="198024" y="966863"/>
          <a:ext cx="360043" cy="3600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BE7956-3F6C-468F-8713-5E1D3F61A461}">
      <dsp:nvSpPr>
        <dsp:cNvPr id="0" name=""/>
        <dsp:cNvSpPr/>
      </dsp:nvSpPr>
      <dsp:spPr>
        <a:xfrm>
          <a:off x="756091" y="819572"/>
          <a:ext cx="5158933" cy="65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281" tIns="69281" rIns="69281" bIns="69281" numCol="1" spcCol="1270" anchor="ctr" anchorCtr="0">
          <a:noAutofit/>
        </a:bodyPr>
        <a:lstStyle/>
        <a:p>
          <a:pPr lvl="0" algn="l" defTabSz="622300">
            <a:lnSpc>
              <a:spcPct val="100000"/>
            </a:lnSpc>
            <a:spcBef>
              <a:spcPct val="0"/>
            </a:spcBef>
            <a:spcAft>
              <a:spcPct val="35000"/>
            </a:spcAft>
          </a:pPr>
          <a:r>
            <a:rPr lang="en-US" sz="1400" kern="1200"/>
            <a:t>Simple Likert scale (0- never, 1- seldom, 2- sometimes, 3- often, 4- always)</a:t>
          </a:r>
        </a:p>
      </dsp:txBody>
      <dsp:txXfrm>
        <a:off x="756091" y="819572"/>
        <a:ext cx="5158933" cy="654625"/>
      </dsp:txXfrm>
    </dsp:sp>
    <dsp:sp modelId="{771C9D40-A605-4E4D-BE16-483031B2F980}">
      <dsp:nvSpPr>
        <dsp:cNvPr id="0" name=""/>
        <dsp:cNvSpPr/>
      </dsp:nvSpPr>
      <dsp:spPr>
        <a:xfrm>
          <a:off x="0" y="1637854"/>
          <a:ext cx="5915025" cy="654625"/>
        </a:xfrm>
        <a:prstGeom prst="roundRect">
          <a:avLst>
            <a:gd name="adj" fmla="val 10000"/>
          </a:avLst>
        </a:prstGeom>
        <a:solidFill>
          <a:srgbClr val="6A4A62"/>
        </a:solidFill>
        <a:ln>
          <a:noFill/>
        </a:ln>
        <a:effectLst/>
      </dsp:spPr>
      <dsp:style>
        <a:lnRef idx="0">
          <a:scrgbClr r="0" g="0" b="0"/>
        </a:lnRef>
        <a:fillRef idx="1">
          <a:scrgbClr r="0" g="0" b="0"/>
        </a:fillRef>
        <a:effectRef idx="0">
          <a:scrgbClr r="0" g="0" b="0"/>
        </a:effectRef>
        <a:fontRef idx="minor"/>
      </dsp:style>
    </dsp:sp>
    <dsp:sp modelId="{B009FBC3-8EB6-4BAA-AF1A-8376DD1A3011}">
      <dsp:nvSpPr>
        <dsp:cNvPr id="0" name=""/>
        <dsp:cNvSpPr/>
      </dsp:nvSpPr>
      <dsp:spPr>
        <a:xfrm>
          <a:off x="198024" y="1785144"/>
          <a:ext cx="360043" cy="3600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6F9D1D-CBF2-4833-B437-205B3780A162}">
      <dsp:nvSpPr>
        <dsp:cNvPr id="0" name=""/>
        <dsp:cNvSpPr/>
      </dsp:nvSpPr>
      <dsp:spPr>
        <a:xfrm>
          <a:off x="756091" y="1637854"/>
          <a:ext cx="2661761" cy="65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281" tIns="69281" rIns="69281" bIns="69281" numCol="1" spcCol="1270" anchor="ctr" anchorCtr="0">
          <a:noAutofit/>
        </a:bodyPr>
        <a:lstStyle/>
        <a:p>
          <a:pPr lvl="0" algn="l" defTabSz="622300">
            <a:lnSpc>
              <a:spcPct val="100000"/>
            </a:lnSpc>
            <a:spcBef>
              <a:spcPct val="0"/>
            </a:spcBef>
            <a:spcAft>
              <a:spcPct val="35000"/>
            </a:spcAft>
          </a:pPr>
          <a:r>
            <a:rPr lang="en-US" sz="1400" kern="1200"/>
            <a:t>Low (scores &lt;9), Moderate (Scores 10-21), and High (22+)</a:t>
          </a:r>
        </a:p>
      </dsp:txBody>
      <dsp:txXfrm>
        <a:off x="756091" y="1637854"/>
        <a:ext cx="2661761" cy="654625"/>
      </dsp:txXfrm>
    </dsp:sp>
    <dsp:sp modelId="{3FC7DA75-DEDC-46B1-8B67-D00DE5F31F72}">
      <dsp:nvSpPr>
        <dsp:cNvPr id="0" name=""/>
        <dsp:cNvSpPr/>
      </dsp:nvSpPr>
      <dsp:spPr>
        <a:xfrm>
          <a:off x="3417853" y="1637854"/>
          <a:ext cx="2497171" cy="65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281" tIns="69281" rIns="69281" bIns="69281" numCol="1" spcCol="1270" anchor="ctr" anchorCtr="0">
          <a:noAutofit/>
        </a:bodyPr>
        <a:lstStyle/>
        <a:p>
          <a:pPr lvl="0" algn="l" defTabSz="488950">
            <a:lnSpc>
              <a:spcPct val="100000"/>
            </a:lnSpc>
            <a:spcBef>
              <a:spcPct val="0"/>
            </a:spcBef>
            <a:spcAft>
              <a:spcPct val="35000"/>
            </a:spcAft>
          </a:pPr>
          <a:r>
            <a:rPr lang="en-US" sz="1100" kern="1200"/>
            <a:t>Gives specific recommendations about considerations for individuals at each level</a:t>
          </a:r>
        </a:p>
      </dsp:txBody>
      <dsp:txXfrm>
        <a:off x="3417853" y="1637854"/>
        <a:ext cx="2497171" cy="654625"/>
      </dsp:txXfrm>
    </dsp:sp>
    <dsp:sp modelId="{BCE83806-08D3-4E94-A6E3-EB090C7A6DA3}">
      <dsp:nvSpPr>
        <dsp:cNvPr id="0" name=""/>
        <dsp:cNvSpPr/>
      </dsp:nvSpPr>
      <dsp:spPr>
        <a:xfrm>
          <a:off x="0" y="2456135"/>
          <a:ext cx="5915025" cy="654625"/>
        </a:xfrm>
        <a:prstGeom prst="roundRect">
          <a:avLst>
            <a:gd name="adj" fmla="val 10000"/>
          </a:avLst>
        </a:prstGeom>
        <a:solidFill>
          <a:srgbClr val="B2CEE7"/>
        </a:solidFill>
        <a:ln>
          <a:noFill/>
        </a:ln>
        <a:effectLst/>
      </dsp:spPr>
      <dsp:style>
        <a:lnRef idx="0">
          <a:scrgbClr r="0" g="0" b="0"/>
        </a:lnRef>
        <a:fillRef idx="1">
          <a:scrgbClr r="0" g="0" b="0"/>
        </a:fillRef>
        <a:effectRef idx="0">
          <a:scrgbClr r="0" g="0" b="0"/>
        </a:effectRef>
        <a:fontRef idx="minor"/>
      </dsp:style>
    </dsp:sp>
    <dsp:sp modelId="{E51EDE72-B30F-460C-A9AE-9E10768C8399}">
      <dsp:nvSpPr>
        <dsp:cNvPr id="0" name=""/>
        <dsp:cNvSpPr/>
      </dsp:nvSpPr>
      <dsp:spPr>
        <a:xfrm>
          <a:off x="198024" y="2603426"/>
          <a:ext cx="360043" cy="3600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9BC3F2-A35E-4D49-9823-7F1D3806411C}">
      <dsp:nvSpPr>
        <dsp:cNvPr id="0" name=""/>
        <dsp:cNvSpPr/>
      </dsp:nvSpPr>
      <dsp:spPr>
        <a:xfrm>
          <a:off x="756091" y="2456135"/>
          <a:ext cx="5158933" cy="65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281" tIns="69281" rIns="69281" bIns="69281" numCol="1" spcCol="1270" anchor="ctr" anchorCtr="0">
          <a:noAutofit/>
        </a:bodyPr>
        <a:lstStyle/>
        <a:p>
          <a:pPr lvl="0" algn="l" defTabSz="622300">
            <a:lnSpc>
              <a:spcPct val="100000"/>
            </a:lnSpc>
            <a:spcBef>
              <a:spcPct val="0"/>
            </a:spcBef>
            <a:spcAft>
              <a:spcPct val="35000"/>
            </a:spcAft>
          </a:pPr>
          <a:r>
            <a:rPr lang="en-US" sz="1400" kern="1200"/>
            <a:t>Scores at 18+ have a .81 sensitivity and .68 specificity </a:t>
          </a:r>
        </a:p>
      </dsp:txBody>
      <dsp:txXfrm>
        <a:off x="756091" y="2456135"/>
        <a:ext cx="5158933" cy="65462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E8763-0EE9-401C-903C-6607B7280C15}">
      <dsp:nvSpPr>
        <dsp:cNvPr id="0" name=""/>
        <dsp:cNvSpPr/>
      </dsp:nvSpPr>
      <dsp:spPr>
        <a:xfrm>
          <a:off x="0" y="0"/>
          <a:ext cx="64167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EA1890-79AF-4877-9CD0-11273AE7DF12}">
      <dsp:nvSpPr>
        <dsp:cNvPr id="0" name=""/>
        <dsp:cNvSpPr/>
      </dsp:nvSpPr>
      <dsp:spPr>
        <a:xfrm>
          <a:off x="0" y="0"/>
          <a:ext cx="1283342" cy="1631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t>High Risk:</a:t>
          </a:r>
        </a:p>
      </dsp:txBody>
      <dsp:txXfrm>
        <a:off x="0" y="0"/>
        <a:ext cx="1283342" cy="1631751"/>
      </dsp:txXfrm>
    </dsp:sp>
    <dsp:sp modelId="{178C7806-EE79-4E61-9885-7A297D4F3504}">
      <dsp:nvSpPr>
        <dsp:cNvPr id="0" name=""/>
        <dsp:cNvSpPr/>
      </dsp:nvSpPr>
      <dsp:spPr>
        <a:xfrm>
          <a:off x="1379593" y="37925"/>
          <a:ext cx="5037118" cy="758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a:t>Patients should also be told that they would be expected to initially give a urine sample for a toxicology screen during every clinic visit. They should also initially be given medication for limited periods of time (e.g., every 2-weeks).</a:t>
          </a:r>
        </a:p>
      </dsp:txBody>
      <dsp:txXfrm>
        <a:off x="1379593" y="37925"/>
        <a:ext cx="5037118" cy="758509"/>
      </dsp:txXfrm>
    </dsp:sp>
    <dsp:sp modelId="{857B8F92-FB21-4D36-89A2-A55573C41A44}">
      <dsp:nvSpPr>
        <dsp:cNvPr id="0" name=""/>
        <dsp:cNvSpPr/>
      </dsp:nvSpPr>
      <dsp:spPr>
        <a:xfrm>
          <a:off x="1283342" y="796435"/>
          <a:ext cx="513336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888734-2C40-4F16-838B-AC0E3488D9B7}">
      <dsp:nvSpPr>
        <dsp:cNvPr id="0" name=""/>
        <dsp:cNvSpPr/>
      </dsp:nvSpPr>
      <dsp:spPr>
        <a:xfrm>
          <a:off x="1379593" y="834360"/>
          <a:ext cx="5037118" cy="758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n-US" sz="1200" kern="1200"/>
            <a:t>Less abusable formulations should be considered (e.g., long-acting versus </a:t>
          </a:r>
          <a:r>
            <a:rPr lang="en-US" sz="1200" kern="1200">
              <a:latin typeface="Arial" panose="020B0604020202020204"/>
            </a:rPr>
            <a:t>short-acting </a:t>
          </a:r>
          <a:r>
            <a:rPr lang="en-US" sz="1200" kern="1200"/>
            <a:t>opioids, transdermal versus oral preparation, tamper-resistant medications).</a:t>
          </a:r>
          <a:r>
            <a:rPr lang="en-US" sz="1200" kern="1200">
              <a:latin typeface="Arial" panose="020B0604020202020204"/>
            </a:rPr>
            <a:t> </a:t>
          </a:r>
          <a:endParaRPr lang="en-US" sz="1200" kern="1200"/>
        </a:p>
      </dsp:txBody>
      <dsp:txXfrm>
        <a:off x="1379593" y="834360"/>
        <a:ext cx="5037118" cy="758509"/>
      </dsp:txXfrm>
    </dsp:sp>
    <dsp:sp modelId="{C1C795DA-E05F-41C0-AFED-72B638A79BE7}">
      <dsp:nvSpPr>
        <dsp:cNvPr id="0" name=""/>
        <dsp:cNvSpPr/>
      </dsp:nvSpPr>
      <dsp:spPr>
        <a:xfrm>
          <a:off x="1283342" y="1592870"/>
          <a:ext cx="513336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605214-7D39-498E-976C-567FF2A81AD7}">
      <dsp:nvSpPr>
        <dsp:cNvPr id="0" name=""/>
        <dsp:cNvSpPr/>
      </dsp:nvSpPr>
      <dsp:spPr>
        <a:xfrm>
          <a:off x="0" y="1631751"/>
          <a:ext cx="64167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D2381D-ED5D-486B-9934-A6CC9D71738B}">
      <dsp:nvSpPr>
        <dsp:cNvPr id="0" name=""/>
        <dsp:cNvSpPr/>
      </dsp:nvSpPr>
      <dsp:spPr>
        <a:xfrm>
          <a:off x="0" y="1631751"/>
          <a:ext cx="1283342" cy="1631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t>Moderate Risk</a:t>
          </a:r>
        </a:p>
      </dsp:txBody>
      <dsp:txXfrm>
        <a:off x="0" y="1631751"/>
        <a:ext cx="1283342" cy="1631751"/>
      </dsp:txXfrm>
    </dsp:sp>
    <dsp:sp modelId="{624EC510-5D6D-47FF-90D1-5EB48EE3E1AB}">
      <dsp:nvSpPr>
        <dsp:cNvPr id="0" name=""/>
        <dsp:cNvSpPr/>
      </dsp:nvSpPr>
      <dsp:spPr>
        <a:xfrm>
          <a:off x="1379593" y="1669677"/>
          <a:ext cx="5037118" cy="758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a:t>Periodic urine screens are recommended</a:t>
          </a:r>
        </a:p>
      </dsp:txBody>
      <dsp:txXfrm>
        <a:off x="1379593" y="1669677"/>
        <a:ext cx="5037118" cy="758509"/>
      </dsp:txXfrm>
    </dsp:sp>
    <dsp:sp modelId="{E914D335-9F17-4BED-A05E-C17D59028E53}">
      <dsp:nvSpPr>
        <dsp:cNvPr id="0" name=""/>
        <dsp:cNvSpPr/>
      </dsp:nvSpPr>
      <dsp:spPr>
        <a:xfrm>
          <a:off x="1283342" y="2428187"/>
          <a:ext cx="513336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6226BA-1767-4C0F-B696-380239D05757}">
      <dsp:nvSpPr>
        <dsp:cNvPr id="0" name=""/>
        <dsp:cNvSpPr/>
      </dsp:nvSpPr>
      <dsp:spPr>
        <a:xfrm>
          <a:off x="1379593" y="2466112"/>
          <a:ext cx="5037118" cy="758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a:t>After a period in which no signs of aberrant behavior are observed, less frequent clinic visits may be indicated. If there are any violations of the opioid agreement, then regular urine screens and frequent clinic visits would be recommended.</a:t>
          </a:r>
        </a:p>
      </dsp:txBody>
      <dsp:txXfrm>
        <a:off x="1379593" y="2466112"/>
        <a:ext cx="5037118" cy="758509"/>
      </dsp:txXfrm>
    </dsp:sp>
    <dsp:sp modelId="{3ACB633E-8076-423C-862B-FDC631DF7A59}">
      <dsp:nvSpPr>
        <dsp:cNvPr id="0" name=""/>
        <dsp:cNvSpPr/>
      </dsp:nvSpPr>
      <dsp:spPr>
        <a:xfrm>
          <a:off x="1283342" y="3224622"/>
          <a:ext cx="513336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41D28-0D7A-4B9E-84A3-10FF8177EBEA}">
      <dsp:nvSpPr>
        <dsp:cNvPr id="0" name=""/>
        <dsp:cNvSpPr/>
      </dsp:nvSpPr>
      <dsp:spPr>
        <a:xfrm>
          <a:off x="548" y="392482"/>
          <a:ext cx="512662" cy="512662"/>
        </a:xfrm>
        <a:prstGeom prst="ellipse">
          <a:avLst/>
        </a:prstGeom>
        <a:solidFill>
          <a:srgbClr val="CC4927"/>
        </a:solidFill>
        <a:ln>
          <a:noFill/>
        </a:ln>
        <a:effectLst/>
      </dsp:spPr>
      <dsp:style>
        <a:lnRef idx="0">
          <a:scrgbClr r="0" g="0" b="0"/>
        </a:lnRef>
        <a:fillRef idx="1">
          <a:scrgbClr r="0" g="0" b="0"/>
        </a:fillRef>
        <a:effectRef idx="0">
          <a:scrgbClr r="0" g="0" b="0"/>
        </a:effectRef>
        <a:fontRef idx="minor"/>
      </dsp:style>
    </dsp:sp>
    <dsp:sp modelId="{569676BE-9EB9-43E0-B331-CAAB3A005A09}">
      <dsp:nvSpPr>
        <dsp:cNvPr id="0" name=""/>
        <dsp:cNvSpPr/>
      </dsp:nvSpPr>
      <dsp:spPr>
        <a:xfrm>
          <a:off x="108207" y="500141"/>
          <a:ext cx="297344" cy="2973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50DF78-8DB1-4B8E-BA6A-A113E07F2377}">
      <dsp:nvSpPr>
        <dsp:cNvPr id="0" name=""/>
        <dsp:cNvSpPr/>
      </dsp:nvSpPr>
      <dsp:spPr>
        <a:xfrm>
          <a:off x="623067" y="392482"/>
          <a:ext cx="1208418" cy="512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488950">
            <a:lnSpc>
              <a:spcPct val="100000"/>
            </a:lnSpc>
            <a:spcBef>
              <a:spcPct val="0"/>
            </a:spcBef>
            <a:spcAft>
              <a:spcPct val="35000"/>
            </a:spcAft>
          </a:pPr>
          <a:r>
            <a:rPr lang="en-US" sz="1100" kern="1200"/>
            <a:t>17 items on a Likert scale</a:t>
          </a:r>
        </a:p>
      </dsp:txBody>
      <dsp:txXfrm>
        <a:off x="623067" y="392482"/>
        <a:ext cx="1208418" cy="512662"/>
      </dsp:txXfrm>
    </dsp:sp>
    <dsp:sp modelId="{2966B244-4791-4238-93BA-6AC6DE6EBF36}">
      <dsp:nvSpPr>
        <dsp:cNvPr id="0" name=""/>
        <dsp:cNvSpPr/>
      </dsp:nvSpPr>
      <dsp:spPr>
        <a:xfrm>
          <a:off x="2042043" y="392482"/>
          <a:ext cx="512662" cy="512662"/>
        </a:xfrm>
        <a:prstGeom prst="ellipse">
          <a:avLst/>
        </a:prstGeom>
        <a:solidFill>
          <a:srgbClr val="919195"/>
        </a:solidFill>
        <a:ln>
          <a:noFill/>
        </a:ln>
        <a:effectLst/>
      </dsp:spPr>
      <dsp:style>
        <a:lnRef idx="0">
          <a:scrgbClr r="0" g="0" b="0"/>
        </a:lnRef>
        <a:fillRef idx="1">
          <a:scrgbClr r="0" g="0" b="0"/>
        </a:fillRef>
        <a:effectRef idx="0">
          <a:scrgbClr r="0" g="0" b="0"/>
        </a:effectRef>
        <a:fontRef idx="minor"/>
      </dsp:style>
    </dsp:sp>
    <dsp:sp modelId="{1B30BAEC-F5B9-4850-85B1-6349D979E3B3}">
      <dsp:nvSpPr>
        <dsp:cNvPr id="0" name=""/>
        <dsp:cNvSpPr/>
      </dsp:nvSpPr>
      <dsp:spPr>
        <a:xfrm>
          <a:off x="2149702" y="500141"/>
          <a:ext cx="297344" cy="2973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294CFA-7B25-4F0E-9E56-9A2246176BC8}">
      <dsp:nvSpPr>
        <dsp:cNvPr id="0" name=""/>
        <dsp:cNvSpPr/>
      </dsp:nvSpPr>
      <dsp:spPr>
        <a:xfrm>
          <a:off x="2664562" y="392482"/>
          <a:ext cx="1208418" cy="512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488950">
            <a:lnSpc>
              <a:spcPct val="100000"/>
            </a:lnSpc>
            <a:spcBef>
              <a:spcPct val="0"/>
            </a:spcBef>
            <a:spcAft>
              <a:spcPct val="35000"/>
            </a:spcAft>
          </a:pPr>
          <a:r>
            <a:rPr lang="en-US" sz="1100" kern="1200"/>
            <a:t>Current behaviors for current opioid users</a:t>
          </a:r>
        </a:p>
      </dsp:txBody>
      <dsp:txXfrm>
        <a:off x="2664562" y="392482"/>
        <a:ext cx="1208418" cy="512662"/>
      </dsp:txXfrm>
    </dsp:sp>
    <dsp:sp modelId="{FAE27BD5-467D-432B-BB07-A4F4C292E861}">
      <dsp:nvSpPr>
        <dsp:cNvPr id="0" name=""/>
        <dsp:cNvSpPr/>
      </dsp:nvSpPr>
      <dsp:spPr>
        <a:xfrm>
          <a:off x="4083539" y="392482"/>
          <a:ext cx="512662" cy="512662"/>
        </a:xfrm>
        <a:prstGeom prst="ellipse">
          <a:avLst/>
        </a:prstGeom>
        <a:solidFill>
          <a:srgbClr val="6A4A62"/>
        </a:solidFill>
        <a:ln>
          <a:noFill/>
        </a:ln>
        <a:effectLst/>
      </dsp:spPr>
      <dsp:style>
        <a:lnRef idx="0">
          <a:scrgbClr r="0" g="0" b="0"/>
        </a:lnRef>
        <a:fillRef idx="1">
          <a:scrgbClr r="0" g="0" b="0"/>
        </a:fillRef>
        <a:effectRef idx="0">
          <a:scrgbClr r="0" g="0" b="0"/>
        </a:effectRef>
        <a:fontRef idx="minor"/>
      </dsp:style>
    </dsp:sp>
    <dsp:sp modelId="{CCA6A521-3AEA-490B-864F-F17A98E461F6}">
      <dsp:nvSpPr>
        <dsp:cNvPr id="0" name=""/>
        <dsp:cNvSpPr/>
      </dsp:nvSpPr>
      <dsp:spPr>
        <a:xfrm>
          <a:off x="4191198" y="500141"/>
          <a:ext cx="297344" cy="2973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834E2E-F0EB-4CA3-BAA1-18BFC67303E4}">
      <dsp:nvSpPr>
        <dsp:cNvPr id="0" name=""/>
        <dsp:cNvSpPr/>
      </dsp:nvSpPr>
      <dsp:spPr>
        <a:xfrm>
          <a:off x="4706057" y="392482"/>
          <a:ext cx="1208418" cy="512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488950">
            <a:lnSpc>
              <a:spcPct val="100000"/>
            </a:lnSpc>
            <a:spcBef>
              <a:spcPct val="0"/>
            </a:spcBef>
            <a:spcAft>
              <a:spcPct val="35000"/>
            </a:spcAft>
          </a:pPr>
          <a:r>
            <a:rPr lang="en-US" sz="1100" kern="1200"/>
            <a:t>Face valid</a:t>
          </a:r>
        </a:p>
      </dsp:txBody>
      <dsp:txXfrm>
        <a:off x="4706057" y="392482"/>
        <a:ext cx="1208418" cy="512662"/>
      </dsp:txXfrm>
    </dsp:sp>
    <dsp:sp modelId="{17832B40-6DB8-4C77-BBE1-BC980C2FED96}">
      <dsp:nvSpPr>
        <dsp:cNvPr id="0" name=""/>
        <dsp:cNvSpPr/>
      </dsp:nvSpPr>
      <dsp:spPr>
        <a:xfrm>
          <a:off x="548" y="1375420"/>
          <a:ext cx="512662" cy="512662"/>
        </a:xfrm>
        <a:prstGeom prst="ellipse">
          <a:avLst/>
        </a:prstGeom>
        <a:solidFill>
          <a:srgbClr val="00467F"/>
        </a:solidFill>
        <a:ln>
          <a:noFill/>
        </a:ln>
        <a:effectLst/>
      </dsp:spPr>
      <dsp:style>
        <a:lnRef idx="0">
          <a:scrgbClr r="0" g="0" b="0"/>
        </a:lnRef>
        <a:fillRef idx="1">
          <a:scrgbClr r="0" g="0" b="0"/>
        </a:fillRef>
        <a:effectRef idx="0">
          <a:scrgbClr r="0" g="0" b="0"/>
        </a:effectRef>
        <a:fontRef idx="minor"/>
      </dsp:style>
    </dsp:sp>
    <dsp:sp modelId="{1A28C6A7-5073-4CC6-B42D-38A420CA6FA0}">
      <dsp:nvSpPr>
        <dsp:cNvPr id="0" name=""/>
        <dsp:cNvSpPr/>
      </dsp:nvSpPr>
      <dsp:spPr>
        <a:xfrm>
          <a:off x="108207" y="1483079"/>
          <a:ext cx="297344" cy="2973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30C78A-6E44-4FE0-A468-146B12162ACF}">
      <dsp:nvSpPr>
        <dsp:cNvPr id="0" name=""/>
        <dsp:cNvSpPr/>
      </dsp:nvSpPr>
      <dsp:spPr>
        <a:xfrm>
          <a:off x="623067" y="1375420"/>
          <a:ext cx="1208418" cy="512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488950">
            <a:lnSpc>
              <a:spcPct val="100000"/>
            </a:lnSpc>
            <a:spcBef>
              <a:spcPct val="0"/>
            </a:spcBef>
            <a:spcAft>
              <a:spcPct val="35000"/>
            </a:spcAft>
          </a:pPr>
          <a:r>
            <a:rPr lang="en-US" sz="1100" kern="1200"/>
            <a:t>Single cut off at 9</a:t>
          </a:r>
        </a:p>
      </dsp:txBody>
      <dsp:txXfrm>
        <a:off x="623067" y="1375420"/>
        <a:ext cx="1208418" cy="512662"/>
      </dsp:txXfrm>
    </dsp:sp>
    <dsp:sp modelId="{21265064-CF90-47FF-AF4F-E3C079BACF83}">
      <dsp:nvSpPr>
        <dsp:cNvPr id="0" name=""/>
        <dsp:cNvSpPr/>
      </dsp:nvSpPr>
      <dsp:spPr>
        <a:xfrm>
          <a:off x="2042043" y="1375420"/>
          <a:ext cx="512662" cy="512662"/>
        </a:xfrm>
        <a:prstGeom prst="ellipse">
          <a:avLst/>
        </a:prstGeom>
        <a:solidFill>
          <a:srgbClr val="94A545"/>
        </a:solidFill>
        <a:ln>
          <a:noFill/>
        </a:ln>
        <a:effectLst/>
      </dsp:spPr>
      <dsp:style>
        <a:lnRef idx="0">
          <a:scrgbClr r="0" g="0" b="0"/>
        </a:lnRef>
        <a:fillRef idx="1">
          <a:scrgbClr r="0" g="0" b="0"/>
        </a:fillRef>
        <a:effectRef idx="0">
          <a:scrgbClr r="0" g="0" b="0"/>
        </a:effectRef>
        <a:fontRef idx="minor"/>
      </dsp:style>
    </dsp:sp>
    <dsp:sp modelId="{62640613-9397-433D-AA20-283DD573F3D1}">
      <dsp:nvSpPr>
        <dsp:cNvPr id="0" name=""/>
        <dsp:cNvSpPr/>
      </dsp:nvSpPr>
      <dsp:spPr>
        <a:xfrm>
          <a:off x="2149702" y="1483079"/>
          <a:ext cx="297344" cy="2973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68808E-7A73-4193-BC0B-27060D46ED65}">
      <dsp:nvSpPr>
        <dsp:cNvPr id="0" name=""/>
        <dsp:cNvSpPr/>
      </dsp:nvSpPr>
      <dsp:spPr>
        <a:xfrm>
          <a:off x="2664562" y="1375420"/>
          <a:ext cx="1208418" cy="512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488950" rtl="0">
            <a:lnSpc>
              <a:spcPct val="100000"/>
            </a:lnSpc>
            <a:spcBef>
              <a:spcPct val="0"/>
            </a:spcBef>
            <a:spcAft>
              <a:spcPct val="35000"/>
            </a:spcAft>
          </a:pPr>
          <a:r>
            <a:rPr lang="en-US" sz="1100" kern="1200"/>
            <a:t>.77 sensitivity, .66 specificity</a:t>
          </a:r>
          <a:r>
            <a:rPr lang="en-US" sz="1100" kern="1200">
              <a:latin typeface="Arial" panose="020B0604020202020204"/>
            </a:rPr>
            <a:t> </a:t>
          </a:r>
        </a:p>
      </dsp:txBody>
      <dsp:txXfrm>
        <a:off x="2664562" y="1375420"/>
        <a:ext cx="1208418" cy="512662"/>
      </dsp:txXfrm>
    </dsp:sp>
    <dsp:sp modelId="{0F03B5A5-551E-45F7-AE77-7BA27901FE15}">
      <dsp:nvSpPr>
        <dsp:cNvPr id="0" name=""/>
        <dsp:cNvSpPr/>
      </dsp:nvSpPr>
      <dsp:spPr>
        <a:xfrm>
          <a:off x="4083539" y="1375420"/>
          <a:ext cx="512662" cy="512662"/>
        </a:xfrm>
        <a:prstGeom prst="ellipse">
          <a:avLst/>
        </a:prstGeom>
        <a:solidFill>
          <a:srgbClr val="CC4927"/>
        </a:solidFill>
        <a:ln>
          <a:noFill/>
        </a:ln>
        <a:effectLst/>
      </dsp:spPr>
      <dsp:style>
        <a:lnRef idx="0">
          <a:scrgbClr r="0" g="0" b="0"/>
        </a:lnRef>
        <a:fillRef idx="1">
          <a:scrgbClr r="0" g="0" b="0"/>
        </a:fillRef>
        <a:effectRef idx="0">
          <a:scrgbClr r="0" g="0" b="0"/>
        </a:effectRef>
        <a:fontRef idx="minor"/>
      </dsp:style>
    </dsp:sp>
    <dsp:sp modelId="{79FFC2AA-75F9-48BD-AC96-E077058E7516}">
      <dsp:nvSpPr>
        <dsp:cNvPr id="0" name=""/>
        <dsp:cNvSpPr/>
      </dsp:nvSpPr>
      <dsp:spPr>
        <a:xfrm>
          <a:off x="4191198" y="1483079"/>
          <a:ext cx="297344" cy="29734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E29BA3-AF5E-4D6B-B481-91E585137771}">
      <dsp:nvSpPr>
        <dsp:cNvPr id="0" name=""/>
        <dsp:cNvSpPr/>
      </dsp:nvSpPr>
      <dsp:spPr>
        <a:xfrm>
          <a:off x="4706057" y="1375420"/>
          <a:ext cx="1208418" cy="512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488950" rtl="0">
            <a:lnSpc>
              <a:spcPct val="100000"/>
            </a:lnSpc>
            <a:spcBef>
              <a:spcPct val="0"/>
            </a:spcBef>
            <a:spcAft>
              <a:spcPct val="35000"/>
            </a:spcAft>
          </a:pPr>
          <a:r>
            <a:rPr lang="en-US" sz="1100" kern="1200"/>
            <a:t>In the past 30 days, how often have you been in an argument?</a:t>
          </a:r>
          <a:r>
            <a:rPr lang="en-US" sz="1100" kern="1200">
              <a:latin typeface="Arial" panose="020B0604020202020204"/>
            </a:rPr>
            <a:t> </a:t>
          </a:r>
          <a:endParaRPr lang="en-US" sz="1100" kern="1200"/>
        </a:p>
      </dsp:txBody>
      <dsp:txXfrm>
        <a:off x="4706057" y="1375420"/>
        <a:ext cx="1208418" cy="512662"/>
      </dsp:txXfrm>
    </dsp:sp>
    <dsp:sp modelId="{26C534EC-75D4-4C6E-B2D5-B71DA85756A0}">
      <dsp:nvSpPr>
        <dsp:cNvPr id="0" name=""/>
        <dsp:cNvSpPr/>
      </dsp:nvSpPr>
      <dsp:spPr>
        <a:xfrm>
          <a:off x="548" y="2358359"/>
          <a:ext cx="512662" cy="512662"/>
        </a:xfrm>
        <a:prstGeom prst="ellipse">
          <a:avLst/>
        </a:prstGeom>
        <a:solidFill>
          <a:srgbClr val="919195"/>
        </a:solidFill>
        <a:ln>
          <a:noFill/>
        </a:ln>
        <a:effectLst/>
      </dsp:spPr>
      <dsp:style>
        <a:lnRef idx="0">
          <a:scrgbClr r="0" g="0" b="0"/>
        </a:lnRef>
        <a:fillRef idx="1">
          <a:scrgbClr r="0" g="0" b="0"/>
        </a:fillRef>
        <a:effectRef idx="0">
          <a:scrgbClr r="0" g="0" b="0"/>
        </a:effectRef>
        <a:fontRef idx="minor"/>
      </dsp:style>
    </dsp:sp>
    <dsp:sp modelId="{632B15A0-DED2-42F5-9BED-D614948375E5}">
      <dsp:nvSpPr>
        <dsp:cNvPr id="0" name=""/>
        <dsp:cNvSpPr/>
      </dsp:nvSpPr>
      <dsp:spPr>
        <a:xfrm>
          <a:off x="108207" y="2466018"/>
          <a:ext cx="297344" cy="297344"/>
        </a:xfrm>
        <a:prstGeom prst="rect">
          <a:avLst/>
        </a:prstGeom>
        <a:blipFill>
          <a:blip xmlns:r="http://schemas.openxmlformats.org/officeDocument/2006/relationships" r:embed="rId13">
            <a:extLst>
              <a:ext uri="{96DAC541-7B7A-43D3-8B79-37D633B846F1}">
                <asvg:svgBlip xmlns=""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E45AF7-4C73-4887-BF51-09BCCEFAEC53}">
      <dsp:nvSpPr>
        <dsp:cNvPr id="0" name=""/>
        <dsp:cNvSpPr/>
      </dsp:nvSpPr>
      <dsp:spPr>
        <a:xfrm>
          <a:off x="623067" y="2358359"/>
          <a:ext cx="1208418" cy="512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488950" rtl="0">
            <a:lnSpc>
              <a:spcPct val="100000"/>
            </a:lnSpc>
            <a:spcBef>
              <a:spcPct val="0"/>
            </a:spcBef>
            <a:spcAft>
              <a:spcPct val="35000"/>
            </a:spcAft>
          </a:pPr>
          <a:r>
            <a:rPr lang="en-US" sz="1100" kern="1200"/>
            <a:t>In the past 30 days, how often have you had trouble controlling your anger (e.g., road rage, screaming, etc.)?</a:t>
          </a:r>
          <a:r>
            <a:rPr lang="en-US" sz="1100" kern="1200">
              <a:latin typeface="Arial" panose="020B0604020202020204"/>
            </a:rPr>
            <a:t> </a:t>
          </a:r>
          <a:endParaRPr lang="en-US" sz="1100" kern="1200"/>
        </a:p>
      </dsp:txBody>
      <dsp:txXfrm>
        <a:off x="623067" y="2358359"/>
        <a:ext cx="1208418" cy="512662"/>
      </dsp:txXfrm>
    </dsp:sp>
    <dsp:sp modelId="{99D32704-96DC-4E94-B096-B05D09039B54}">
      <dsp:nvSpPr>
        <dsp:cNvPr id="0" name=""/>
        <dsp:cNvSpPr/>
      </dsp:nvSpPr>
      <dsp:spPr>
        <a:xfrm>
          <a:off x="2042043" y="2358359"/>
          <a:ext cx="512662" cy="512662"/>
        </a:xfrm>
        <a:prstGeom prst="ellipse">
          <a:avLst/>
        </a:prstGeom>
        <a:solidFill>
          <a:srgbClr val="F2E18C"/>
        </a:solidFill>
        <a:ln>
          <a:noFill/>
        </a:ln>
        <a:effectLst/>
      </dsp:spPr>
      <dsp:style>
        <a:lnRef idx="0">
          <a:scrgbClr r="0" g="0" b="0"/>
        </a:lnRef>
        <a:fillRef idx="1">
          <a:scrgbClr r="0" g="0" b="0"/>
        </a:fillRef>
        <a:effectRef idx="0">
          <a:scrgbClr r="0" g="0" b="0"/>
        </a:effectRef>
        <a:fontRef idx="minor"/>
      </dsp:style>
    </dsp:sp>
    <dsp:sp modelId="{4C0B466A-3BD7-428D-8F85-64E89B44FA6A}">
      <dsp:nvSpPr>
        <dsp:cNvPr id="0" name=""/>
        <dsp:cNvSpPr/>
      </dsp:nvSpPr>
      <dsp:spPr>
        <a:xfrm>
          <a:off x="2149702" y="2466018"/>
          <a:ext cx="297344" cy="297344"/>
        </a:xfrm>
        <a:prstGeom prst="rect">
          <a:avLst/>
        </a:prstGeom>
        <a:blipFill>
          <a:blip xmlns:r="http://schemas.openxmlformats.org/officeDocument/2006/relationships" r:embed="rId15">
            <a:extLst>
              <a:ext uri="{96DAC541-7B7A-43D3-8B79-37D633B846F1}">
                <asvg:svgBlip xmlns=""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750C81-C7AA-4888-9C46-9DDC93FE5891}">
      <dsp:nvSpPr>
        <dsp:cNvPr id="0" name=""/>
        <dsp:cNvSpPr/>
      </dsp:nvSpPr>
      <dsp:spPr>
        <a:xfrm>
          <a:off x="2664562" y="2358359"/>
          <a:ext cx="1208418" cy="512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488950">
            <a:lnSpc>
              <a:spcPct val="100000"/>
            </a:lnSpc>
            <a:spcBef>
              <a:spcPct val="0"/>
            </a:spcBef>
            <a:spcAft>
              <a:spcPct val="35000"/>
            </a:spcAft>
          </a:pPr>
          <a:r>
            <a:rPr lang="en-US" sz="1100" kern="1200"/>
            <a:t>In the past 30 days, how often have you needed to take pain medications belonging to someone else?</a:t>
          </a:r>
        </a:p>
      </dsp:txBody>
      <dsp:txXfrm>
        <a:off x="2664562" y="2358359"/>
        <a:ext cx="1208418" cy="51266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B539C-1781-4DA5-A991-7A2C311CF3D9}">
      <dsp:nvSpPr>
        <dsp:cNvPr id="0" name=""/>
        <dsp:cNvSpPr/>
      </dsp:nvSpPr>
      <dsp:spPr>
        <a:xfrm>
          <a:off x="0" y="1302"/>
          <a:ext cx="3523298" cy="5551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F41404-64F2-4B7C-B4C0-695F14B76232}">
      <dsp:nvSpPr>
        <dsp:cNvPr id="0" name=""/>
        <dsp:cNvSpPr/>
      </dsp:nvSpPr>
      <dsp:spPr>
        <a:xfrm>
          <a:off x="167922" y="126203"/>
          <a:ext cx="305313" cy="305313"/>
        </a:xfrm>
        <a:prstGeom prst="rect">
          <a:avLst/>
        </a:prstGeom>
        <a:blipFill>
          <a:blip xmlns:r="http://schemas.openxmlformats.org/officeDocument/2006/relationships" r:embed="rId1">
            <a:duotone>
              <a:prstClr val="black"/>
              <a:srgbClr val="CC4927">
                <a:tint val="45000"/>
                <a:satMod val="400000"/>
              </a:srgbClr>
            </a:duotone>
            <a:extLs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AB976D-BA88-4231-B8D0-17923479E3F7}">
      <dsp:nvSpPr>
        <dsp:cNvPr id="0" name=""/>
        <dsp:cNvSpPr/>
      </dsp:nvSpPr>
      <dsp:spPr>
        <a:xfrm>
          <a:off x="641158" y="1302"/>
          <a:ext cx="1585484" cy="555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750" tIns="58750" rIns="58750" bIns="58750" numCol="1" spcCol="1270" anchor="ctr" anchorCtr="0">
          <a:noAutofit/>
        </a:bodyPr>
        <a:lstStyle/>
        <a:p>
          <a:pPr lvl="0" algn="l" defTabSz="622300">
            <a:lnSpc>
              <a:spcPct val="100000"/>
            </a:lnSpc>
            <a:spcBef>
              <a:spcPct val="0"/>
            </a:spcBef>
            <a:spcAft>
              <a:spcPct val="35000"/>
            </a:spcAft>
          </a:pPr>
          <a:r>
            <a:rPr lang="en-US" sz="1400" kern="1200"/>
            <a:t>Avoid setting “it's all in your head” </a:t>
          </a:r>
        </a:p>
      </dsp:txBody>
      <dsp:txXfrm>
        <a:off x="641158" y="1302"/>
        <a:ext cx="1585484" cy="555115"/>
      </dsp:txXfrm>
    </dsp:sp>
    <dsp:sp modelId="{9A550FC0-E2C5-4734-9146-B929F6986BD5}">
      <dsp:nvSpPr>
        <dsp:cNvPr id="0" name=""/>
        <dsp:cNvSpPr/>
      </dsp:nvSpPr>
      <dsp:spPr>
        <a:xfrm>
          <a:off x="2226642" y="1302"/>
          <a:ext cx="1296655" cy="555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750" tIns="58750" rIns="58750" bIns="58750" numCol="1" spcCol="1270" anchor="ctr" anchorCtr="0">
          <a:noAutofit/>
        </a:bodyPr>
        <a:lstStyle/>
        <a:p>
          <a:pPr lvl="0" algn="l" defTabSz="488950">
            <a:lnSpc>
              <a:spcPct val="100000"/>
            </a:lnSpc>
            <a:spcBef>
              <a:spcPct val="0"/>
            </a:spcBef>
            <a:spcAft>
              <a:spcPct val="35000"/>
            </a:spcAft>
          </a:pPr>
          <a:r>
            <a:rPr lang="en-US" sz="1100" kern="1200"/>
            <a:t>Lemon in the wound analogy </a:t>
          </a:r>
        </a:p>
      </dsp:txBody>
      <dsp:txXfrm>
        <a:off x="2226642" y="1302"/>
        <a:ext cx="1296655" cy="555115"/>
      </dsp:txXfrm>
    </dsp:sp>
    <dsp:sp modelId="{6E964015-C236-431E-957F-876082FAAF53}">
      <dsp:nvSpPr>
        <dsp:cNvPr id="0" name=""/>
        <dsp:cNvSpPr/>
      </dsp:nvSpPr>
      <dsp:spPr>
        <a:xfrm>
          <a:off x="0" y="695197"/>
          <a:ext cx="3523298" cy="5551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D79108-DE72-4F00-A71D-3064A0ADA596}">
      <dsp:nvSpPr>
        <dsp:cNvPr id="0" name=""/>
        <dsp:cNvSpPr/>
      </dsp:nvSpPr>
      <dsp:spPr>
        <a:xfrm>
          <a:off x="167922" y="820098"/>
          <a:ext cx="305313" cy="305313"/>
        </a:xfrm>
        <a:prstGeom prst="rect">
          <a:avLst/>
        </a:prstGeom>
        <a:blipFill>
          <a:blip xmlns:r="http://schemas.openxmlformats.org/officeDocument/2006/relationships" r:embed="rId3">
            <a:duotone>
              <a:prstClr val="black"/>
              <a:srgbClr val="919195">
                <a:tint val="45000"/>
                <a:satMod val="400000"/>
              </a:srgbClr>
            </a:duotone>
            <a:extLs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6EC84C-3BFA-45FF-9F2C-960AC6092585}">
      <dsp:nvSpPr>
        <dsp:cNvPr id="0" name=""/>
        <dsp:cNvSpPr/>
      </dsp:nvSpPr>
      <dsp:spPr>
        <a:xfrm>
          <a:off x="641158" y="695197"/>
          <a:ext cx="2882139" cy="555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750" tIns="58750" rIns="58750" bIns="58750" numCol="1" spcCol="1270" anchor="ctr" anchorCtr="0">
          <a:noAutofit/>
        </a:bodyPr>
        <a:lstStyle/>
        <a:p>
          <a:pPr lvl="0" algn="l" defTabSz="622300">
            <a:lnSpc>
              <a:spcPct val="100000"/>
            </a:lnSpc>
            <a:spcBef>
              <a:spcPct val="0"/>
            </a:spcBef>
            <a:spcAft>
              <a:spcPct val="35000"/>
            </a:spcAft>
          </a:pPr>
          <a:r>
            <a:rPr lang="en-US" sz="1400" kern="1200"/>
            <a:t>Be an expert!  </a:t>
          </a:r>
        </a:p>
      </dsp:txBody>
      <dsp:txXfrm>
        <a:off x="641158" y="695197"/>
        <a:ext cx="2882139" cy="555115"/>
      </dsp:txXfrm>
    </dsp:sp>
    <dsp:sp modelId="{B7826A97-6A0A-4CDD-807D-1F119582FF69}">
      <dsp:nvSpPr>
        <dsp:cNvPr id="0" name=""/>
        <dsp:cNvSpPr/>
      </dsp:nvSpPr>
      <dsp:spPr>
        <a:xfrm>
          <a:off x="0" y="1389091"/>
          <a:ext cx="3523298" cy="5551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0E8C30-D413-4A92-ADA6-7F5FDAF903EC}">
      <dsp:nvSpPr>
        <dsp:cNvPr id="0" name=""/>
        <dsp:cNvSpPr/>
      </dsp:nvSpPr>
      <dsp:spPr>
        <a:xfrm>
          <a:off x="167922" y="1513992"/>
          <a:ext cx="305313" cy="305313"/>
        </a:xfrm>
        <a:prstGeom prst="rect">
          <a:avLst/>
        </a:prstGeom>
        <a:blipFill>
          <a:blip xmlns:r="http://schemas.openxmlformats.org/officeDocument/2006/relationships" r:embed="rId5">
            <a:duotone>
              <a:prstClr val="black"/>
              <a:srgbClr val="B2CEE7">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C9602A-9025-4824-971E-96D5EB3978F7}">
      <dsp:nvSpPr>
        <dsp:cNvPr id="0" name=""/>
        <dsp:cNvSpPr/>
      </dsp:nvSpPr>
      <dsp:spPr>
        <a:xfrm>
          <a:off x="641158" y="1389091"/>
          <a:ext cx="2882139" cy="555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750" tIns="58750" rIns="58750" bIns="58750" numCol="1" spcCol="1270" anchor="ctr" anchorCtr="0">
          <a:noAutofit/>
        </a:bodyPr>
        <a:lstStyle/>
        <a:p>
          <a:pPr lvl="0" algn="l" defTabSz="622300">
            <a:lnSpc>
              <a:spcPct val="100000"/>
            </a:lnSpc>
            <a:spcBef>
              <a:spcPct val="0"/>
            </a:spcBef>
            <a:spcAft>
              <a:spcPct val="35000"/>
            </a:spcAft>
          </a:pPr>
          <a:r>
            <a:rPr lang="en-US" sz="1400" kern="1200"/>
            <a:t>Discuss behavioral barriers to pain management</a:t>
          </a:r>
        </a:p>
      </dsp:txBody>
      <dsp:txXfrm>
        <a:off x="641158" y="1389091"/>
        <a:ext cx="2882139" cy="555115"/>
      </dsp:txXfrm>
    </dsp:sp>
    <dsp:sp modelId="{8C386E3C-870F-4D06-BAF8-31E79033B00E}">
      <dsp:nvSpPr>
        <dsp:cNvPr id="0" name=""/>
        <dsp:cNvSpPr/>
      </dsp:nvSpPr>
      <dsp:spPr>
        <a:xfrm>
          <a:off x="0" y="2082985"/>
          <a:ext cx="3523298" cy="5551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8B137C-ABE0-4C91-A962-6DC6E0AB6BEB}">
      <dsp:nvSpPr>
        <dsp:cNvPr id="0" name=""/>
        <dsp:cNvSpPr/>
      </dsp:nvSpPr>
      <dsp:spPr>
        <a:xfrm>
          <a:off x="167922" y="2207886"/>
          <a:ext cx="305313" cy="305313"/>
        </a:xfrm>
        <a:prstGeom prst="rect">
          <a:avLst/>
        </a:prstGeom>
        <a:blipFill>
          <a:blip xmlns:r="http://schemas.openxmlformats.org/officeDocument/2006/relationships" r:embed="rId7">
            <a:duotone>
              <a:prstClr val="black"/>
              <a:srgbClr val="00467F">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ED310A-873B-4A08-AE7B-1BD374D8DA75}">
      <dsp:nvSpPr>
        <dsp:cNvPr id="0" name=""/>
        <dsp:cNvSpPr/>
      </dsp:nvSpPr>
      <dsp:spPr>
        <a:xfrm>
          <a:off x="641158" y="2082985"/>
          <a:ext cx="2882139" cy="555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750" tIns="58750" rIns="58750" bIns="58750" numCol="1" spcCol="1270" anchor="ctr" anchorCtr="0">
          <a:noAutofit/>
        </a:bodyPr>
        <a:lstStyle/>
        <a:p>
          <a:pPr lvl="0" algn="l" defTabSz="622300">
            <a:lnSpc>
              <a:spcPct val="100000"/>
            </a:lnSpc>
            <a:spcBef>
              <a:spcPct val="0"/>
            </a:spcBef>
            <a:spcAft>
              <a:spcPct val="35000"/>
            </a:spcAft>
          </a:pPr>
          <a:r>
            <a:rPr lang="en-US" sz="1400" kern="1200"/>
            <a:t>Provide basic education on treatments for the these issues</a:t>
          </a:r>
        </a:p>
      </dsp:txBody>
      <dsp:txXfrm>
        <a:off x="641158" y="2082985"/>
        <a:ext cx="2882139" cy="555115"/>
      </dsp:txXfrm>
    </dsp:sp>
    <dsp:sp modelId="{F3223D6B-7782-4ACE-A428-876AF15E6F19}">
      <dsp:nvSpPr>
        <dsp:cNvPr id="0" name=""/>
        <dsp:cNvSpPr/>
      </dsp:nvSpPr>
      <dsp:spPr>
        <a:xfrm>
          <a:off x="0" y="2776880"/>
          <a:ext cx="3523298" cy="5551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F3EF55-6359-4B87-9519-8400E390638A}">
      <dsp:nvSpPr>
        <dsp:cNvPr id="0" name=""/>
        <dsp:cNvSpPr/>
      </dsp:nvSpPr>
      <dsp:spPr>
        <a:xfrm>
          <a:off x="167922" y="2901781"/>
          <a:ext cx="305313" cy="305313"/>
        </a:xfrm>
        <a:prstGeom prst="rect">
          <a:avLst/>
        </a:prstGeom>
        <a:blipFill>
          <a:blip xmlns:r="http://schemas.openxmlformats.org/officeDocument/2006/relationships" r:embed="rId9">
            <a:duotone>
              <a:prstClr val="black"/>
              <a:srgbClr val="94A545">
                <a:tint val="45000"/>
                <a:satMod val="400000"/>
              </a:srgbClr>
            </a:duotone>
            <a:extLst>
              <a:ext uri="{96DAC541-7B7A-43D3-8B79-37D633B846F1}">
                <asvg:svgBlip xmlns=""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DEF6E9-A205-4DA7-ABF6-7FE679AF2598}">
      <dsp:nvSpPr>
        <dsp:cNvPr id="0" name=""/>
        <dsp:cNvSpPr/>
      </dsp:nvSpPr>
      <dsp:spPr>
        <a:xfrm>
          <a:off x="641158" y="2776880"/>
          <a:ext cx="2882139" cy="555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750" tIns="58750" rIns="58750" bIns="58750" numCol="1" spcCol="1270" anchor="ctr" anchorCtr="0">
          <a:noAutofit/>
        </a:bodyPr>
        <a:lstStyle/>
        <a:p>
          <a:pPr lvl="0" algn="l" defTabSz="622300">
            <a:lnSpc>
              <a:spcPct val="100000"/>
            </a:lnSpc>
            <a:spcBef>
              <a:spcPct val="0"/>
            </a:spcBef>
            <a:spcAft>
              <a:spcPct val="35000"/>
            </a:spcAft>
          </a:pPr>
          <a:r>
            <a:rPr lang="en-US" sz="1400" kern="1200"/>
            <a:t>Instill hope</a:t>
          </a:r>
        </a:p>
      </dsp:txBody>
      <dsp:txXfrm>
        <a:off x="641158" y="2776880"/>
        <a:ext cx="2882139" cy="555115"/>
      </dsp:txXfrm>
    </dsp:sp>
    <dsp:sp modelId="{A248BC72-5539-45D1-8CA0-4B7EDE59FC62}">
      <dsp:nvSpPr>
        <dsp:cNvPr id="0" name=""/>
        <dsp:cNvSpPr/>
      </dsp:nvSpPr>
      <dsp:spPr>
        <a:xfrm>
          <a:off x="0" y="3470774"/>
          <a:ext cx="3523298" cy="5551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F026FE-465A-4522-A6E5-16D365629BDA}">
      <dsp:nvSpPr>
        <dsp:cNvPr id="0" name=""/>
        <dsp:cNvSpPr/>
      </dsp:nvSpPr>
      <dsp:spPr>
        <a:xfrm>
          <a:off x="167922" y="3595675"/>
          <a:ext cx="305313" cy="305313"/>
        </a:xfrm>
        <a:prstGeom prst="rect">
          <a:avLst/>
        </a:prstGeom>
        <a:blipFill>
          <a:blip xmlns:r="http://schemas.openxmlformats.org/officeDocument/2006/relationships" r:embed="rId11">
            <a:duotone>
              <a:prstClr val="black"/>
              <a:srgbClr val="F2E18C">
                <a:tint val="45000"/>
                <a:satMod val="400000"/>
              </a:srgbClr>
            </a:duotone>
            <a:extLst>
              <a:ext uri="{96DAC541-7B7A-43D3-8B79-37D633B846F1}">
                <asvg:svgBlip xmlns=""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AE1A1D-19EE-4EE7-A5DF-17E266EFE507}">
      <dsp:nvSpPr>
        <dsp:cNvPr id="0" name=""/>
        <dsp:cNvSpPr/>
      </dsp:nvSpPr>
      <dsp:spPr>
        <a:xfrm>
          <a:off x="641158" y="3470774"/>
          <a:ext cx="2882139" cy="555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750" tIns="58750" rIns="58750" bIns="58750" numCol="1" spcCol="1270" anchor="ctr" anchorCtr="0">
          <a:noAutofit/>
        </a:bodyPr>
        <a:lstStyle/>
        <a:p>
          <a:pPr lvl="0" algn="l" defTabSz="622300">
            <a:lnSpc>
              <a:spcPct val="100000"/>
            </a:lnSpc>
            <a:spcBef>
              <a:spcPct val="0"/>
            </a:spcBef>
            <a:spcAft>
              <a:spcPct val="35000"/>
            </a:spcAft>
          </a:pPr>
          <a:r>
            <a:rPr lang="en-US" sz="1400" kern="1200"/>
            <a:t>Create buy-in for the patient </a:t>
          </a:r>
        </a:p>
      </dsp:txBody>
      <dsp:txXfrm>
        <a:off x="641158" y="3470774"/>
        <a:ext cx="2882139" cy="5551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8FDFD-DC16-4769-BAD2-84E18737D1AA}">
      <dsp:nvSpPr>
        <dsp:cNvPr id="0" name=""/>
        <dsp:cNvSpPr/>
      </dsp:nvSpPr>
      <dsp:spPr>
        <a:xfrm>
          <a:off x="0" y="378"/>
          <a:ext cx="5915025" cy="884573"/>
        </a:xfrm>
        <a:prstGeom prst="roundRect">
          <a:avLst>
            <a:gd name="adj" fmla="val 10000"/>
          </a:avLst>
        </a:prstGeom>
        <a:solidFill>
          <a:srgbClr val="CC4927"/>
        </a:solidFill>
        <a:ln>
          <a:noFill/>
        </a:ln>
        <a:effectLst/>
      </dsp:spPr>
      <dsp:style>
        <a:lnRef idx="0">
          <a:scrgbClr r="0" g="0" b="0"/>
        </a:lnRef>
        <a:fillRef idx="1">
          <a:scrgbClr r="0" g="0" b="0"/>
        </a:fillRef>
        <a:effectRef idx="0">
          <a:scrgbClr r="0" g="0" b="0"/>
        </a:effectRef>
        <a:fontRef idx="minor"/>
      </dsp:style>
    </dsp:sp>
    <dsp:sp modelId="{4E5C3DBD-75FB-4D64-A496-0F32C3200DB8}">
      <dsp:nvSpPr>
        <dsp:cNvPr id="0" name=""/>
        <dsp:cNvSpPr/>
      </dsp:nvSpPr>
      <dsp:spPr>
        <a:xfrm>
          <a:off x="267583" y="199407"/>
          <a:ext cx="486515" cy="4865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0673F5-7E72-4F95-85B1-D1E481A37088}">
      <dsp:nvSpPr>
        <dsp:cNvPr id="0" name=""/>
        <dsp:cNvSpPr/>
      </dsp:nvSpPr>
      <dsp:spPr>
        <a:xfrm>
          <a:off x="1021682" y="378"/>
          <a:ext cx="2661761" cy="884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17" tIns="93617" rIns="93617" bIns="93617" numCol="1" spcCol="1270" anchor="ctr" anchorCtr="0">
          <a:noAutofit/>
        </a:bodyPr>
        <a:lstStyle/>
        <a:p>
          <a:pPr lvl="0" algn="l" defTabSz="1111250">
            <a:lnSpc>
              <a:spcPct val="90000"/>
            </a:lnSpc>
            <a:spcBef>
              <a:spcPct val="0"/>
            </a:spcBef>
            <a:spcAft>
              <a:spcPct val="35000"/>
            </a:spcAft>
          </a:pPr>
          <a:r>
            <a:rPr lang="en-US" sz="2500" kern="1200"/>
            <a:t>Models of pain</a:t>
          </a:r>
        </a:p>
      </dsp:txBody>
      <dsp:txXfrm>
        <a:off x="1021682" y="378"/>
        <a:ext cx="2661761" cy="884573"/>
      </dsp:txXfrm>
    </dsp:sp>
    <dsp:sp modelId="{61B59D9F-C9E2-4CD5-80E4-8C5EF6D3FD3B}">
      <dsp:nvSpPr>
        <dsp:cNvPr id="0" name=""/>
        <dsp:cNvSpPr/>
      </dsp:nvSpPr>
      <dsp:spPr>
        <a:xfrm>
          <a:off x="3683444" y="378"/>
          <a:ext cx="2231580" cy="884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17" tIns="93617" rIns="93617" bIns="93617" numCol="1" spcCol="1270" anchor="ctr" anchorCtr="0">
          <a:noAutofit/>
        </a:bodyPr>
        <a:lstStyle/>
        <a:p>
          <a:pPr lvl="0" algn="l" defTabSz="622300">
            <a:lnSpc>
              <a:spcPct val="90000"/>
            </a:lnSpc>
            <a:spcBef>
              <a:spcPct val="0"/>
            </a:spcBef>
            <a:spcAft>
              <a:spcPct val="35000"/>
            </a:spcAft>
          </a:pPr>
          <a:r>
            <a:rPr lang="en-US" sz="1400" kern="1200"/>
            <a:t>Gate control</a:t>
          </a:r>
        </a:p>
        <a:p>
          <a:pPr lvl="0" algn="l" defTabSz="622300">
            <a:lnSpc>
              <a:spcPct val="90000"/>
            </a:lnSpc>
            <a:spcBef>
              <a:spcPct val="0"/>
            </a:spcBef>
            <a:spcAft>
              <a:spcPct val="35000"/>
            </a:spcAft>
          </a:pPr>
          <a:r>
            <a:rPr lang="en-US" sz="1400" kern="1200"/>
            <a:t>Loeser</a:t>
          </a:r>
        </a:p>
        <a:p>
          <a:pPr lvl="0" algn="l" defTabSz="622300">
            <a:lnSpc>
              <a:spcPct val="90000"/>
            </a:lnSpc>
            <a:spcBef>
              <a:spcPct val="0"/>
            </a:spcBef>
            <a:spcAft>
              <a:spcPct val="35000"/>
            </a:spcAft>
          </a:pPr>
          <a:r>
            <a:rPr lang="en-US" sz="1400" kern="1200"/>
            <a:t>Fear avoidance</a:t>
          </a:r>
        </a:p>
      </dsp:txBody>
      <dsp:txXfrm>
        <a:off x="3683444" y="378"/>
        <a:ext cx="2231580" cy="884573"/>
      </dsp:txXfrm>
    </dsp:sp>
    <dsp:sp modelId="{5DA0FD4D-26D7-479C-9B94-ED1383BB3CBE}">
      <dsp:nvSpPr>
        <dsp:cNvPr id="0" name=""/>
        <dsp:cNvSpPr/>
      </dsp:nvSpPr>
      <dsp:spPr>
        <a:xfrm>
          <a:off x="0" y="1106095"/>
          <a:ext cx="5915025" cy="884573"/>
        </a:xfrm>
        <a:prstGeom prst="roundRect">
          <a:avLst>
            <a:gd name="adj" fmla="val 10000"/>
          </a:avLst>
        </a:prstGeom>
        <a:solidFill>
          <a:srgbClr val="919195"/>
        </a:solidFill>
        <a:ln>
          <a:noFill/>
        </a:ln>
        <a:effectLst/>
      </dsp:spPr>
      <dsp:style>
        <a:lnRef idx="0">
          <a:scrgbClr r="0" g="0" b="0"/>
        </a:lnRef>
        <a:fillRef idx="1">
          <a:scrgbClr r="0" g="0" b="0"/>
        </a:fillRef>
        <a:effectRef idx="0">
          <a:scrgbClr r="0" g="0" b="0"/>
        </a:effectRef>
        <a:fontRef idx="minor"/>
      </dsp:style>
    </dsp:sp>
    <dsp:sp modelId="{50220FBE-6D0A-4921-957C-4C1EBE27D1D9}">
      <dsp:nvSpPr>
        <dsp:cNvPr id="0" name=""/>
        <dsp:cNvSpPr/>
      </dsp:nvSpPr>
      <dsp:spPr>
        <a:xfrm>
          <a:off x="267583" y="1305124"/>
          <a:ext cx="486515" cy="4865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7A5060-84A1-4080-A907-BBBB41C467B9}">
      <dsp:nvSpPr>
        <dsp:cNvPr id="0" name=""/>
        <dsp:cNvSpPr/>
      </dsp:nvSpPr>
      <dsp:spPr>
        <a:xfrm>
          <a:off x="1021682" y="1106095"/>
          <a:ext cx="4893342" cy="884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17" tIns="93617" rIns="93617" bIns="93617" numCol="1" spcCol="1270" anchor="ctr" anchorCtr="0">
          <a:noAutofit/>
        </a:bodyPr>
        <a:lstStyle/>
        <a:p>
          <a:pPr lvl="0" algn="l" defTabSz="1111250">
            <a:lnSpc>
              <a:spcPct val="90000"/>
            </a:lnSpc>
            <a:spcBef>
              <a:spcPct val="0"/>
            </a:spcBef>
            <a:spcAft>
              <a:spcPct val="35000"/>
            </a:spcAft>
          </a:pPr>
          <a:r>
            <a:rPr lang="en-US" sz="2500" kern="1200"/>
            <a:t>Biopsychosocial assessment</a:t>
          </a:r>
        </a:p>
      </dsp:txBody>
      <dsp:txXfrm>
        <a:off x="1021682" y="1106095"/>
        <a:ext cx="4893342" cy="884573"/>
      </dsp:txXfrm>
    </dsp:sp>
    <dsp:sp modelId="{D743FC61-77CD-45A0-BF23-3ADED30DA8DE}">
      <dsp:nvSpPr>
        <dsp:cNvPr id="0" name=""/>
        <dsp:cNvSpPr/>
      </dsp:nvSpPr>
      <dsp:spPr>
        <a:xfrm>
          <a:off x="0" y="2211812"/>
          <a:ext cx="5915025" cy="884573"/>
        </a:xfrm>
        <a:prstGeom prst="roundRect">
          <a:avLst>
            <a:gd name="adj" fmla="val 10000"/>
          </a:avLst>
        </a:prstGeom>
        <a:solidFill>
          <a:srgbClr val="00467F"/>
        </a:solidFill>
        <a:ln>
          <a:noFill/>
        </a:ln>
        <a:effectLst/>
      </dsp:spPr>
      <dsp:style>
        <a:lnRef idx="0">
          <a:scrgbClr r="0" g="0" b="0"/>
        </a:lnRef>
        <a:fillRef idx="1">
          <a:scrgbClr r="0" g="0" b="0"/>
        </a:fillRef>
        <a:effectRef idx="0">
          <a:scrgbClr r="0" g="0" b="0"/>
        </a:effectRef>
        <a:fontRef idx="minor"/>
      </dsp:style>
    </dsp:sp>
    <dsp:sp modelId="{D9C715F3-5CF4-4911-A0E8-1895A1C1230A}">
      <dsp:nvSpPr>
        <dsp:cNvPr id="0" name=""/>
        <dsp:cNvSpPr/>
      </dsp:nvSpPr>
      <dsp:spPr>
        <a:xfrm>
          <a:off x="267583" y="2410842"/>
          <a:ext cx="486515" cy="4865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105E31-C422-4DE6-9350-2B650BE0E556}">
      <dsp:nvSpPr>
        <dsp:cNvPr id="0" name=""/>
        <dsp:cNvSpPr/>
      </dsp:nvSpPr>
      <dsp:spPr>
        <a:xfrm>
          <a:off x="1021682" y="2211812"/>
          <a:ext cx="4893342" cy="884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17" tIns="93617" rIns="93617" bIns="93617" numCol="1" spcCol="1270" anchor="ctr" anchorCtr="0">
          <a:noAutofit/>
        </a:bodyPr>
        <a:lstStyle/>
        <a:p>
          <a:pPr lvl="0" algn="l" defTabSz="1111250">
            <a:lnSpc>
              <a:spcPct val="90000"/>
            </a:lnSpc>
            <a:spcBef>
              <a:spcPct val="0"/>
            </a:spcBef>
            <a:spcAft>
              <a:spcPct val="35000"/>
            </a:spcAft>
          </a:pPr>
          <a:r>
            <a:rPr lang="en-US" sz="2500" kern="1200"/>
            <a:t>Role of BH provider in management of chronic pain</a:t>
          </a:r>
        </a:p>
      </dsp:txBody>
      <dsp:txXfrm>
        <a:off x="1021682" y="2211812"/>
        <a:ext cx="4893342" cy="8845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97984-30CA-414A-A697-A2C3A9DE5F8E}">
      <dsp:nvSpPr>
        <dsp:cNvPr id="0" name=""/>
        <dsp:cNvSpPr/>
      </dsp:nvSpPr>
      <dsp:spPr>
        <a:xfrm>
          <a:off x="0" y="2215108"/>
          <a:ext cx="5915025" cy="914542"/>
        </a:xfrm>
        <a:prstGeom prst="rect">
          <a:avLst/>
        </a:prstGeom>
        <a:solidFill>
          <a:srgbClr val="CC49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defRPr b="1"/>
          </a:pPr>
          <a:r>
            <a:rPr lang="en-US" sz="1400" kern="1200"/>
            <a:t>Associated with</a:t>
          </a:r>
        </a:p>
      </dsp:txBody>
      <dsp:txXfrm>
        <a:off x="0" y="2215108"/>
        <a:ext cx="5915025" cy="493852"/>
      </dsp:txXfrm>
    </dsp:sp>
    <dsp:sp modelId="{5599E624-0044-40D9-9CA5-C8340FC61A26}">
      <dsp:nvSpPr>
        <dsp:cNvPr id="0" name=""/>
        <dsp:cNvSpPr/>
      </dsp:nvSpPr>
      <dsp:spPr>
        <a:xfrm>
          <a:off x="722" y="2582460"/>
          <a:ext cx="1182716" cy="543277"/>
        </a:xfrm>
        <a:prstGeom prst="rect">
          <a:avLst/>
        </a:prstGeom>
        <a:solidFill>
          <a:srgbClr val="F2E18C">
            <a:alpha val="89804"/>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a:t>Adverse health effects</a:t>
          </a:r>
        </a:p>
      </dsp:txBody>
      <dsp:txXfrm>
        <a:off x="722" y="2582460"/>
        <a:ext cx="1182716" cy="543277"/>
      </dsp:txXfrm>
    </dsp:sp>
    <dsp:sp modelId="{48691498-6EE4-4C1E-B041-66CB3F66461B}">
      <dsp:nvSpPr>
        <dsp:cNvPr id="0" name=""/>
        <dsp:cNvSpPr/>
      </dsp:nvSpPr>
      <dsp:spPr>
        <a:xfrm>
          <a:off x="1183438" y="2582460"/>
          <a:ext cx="1182716" cy="543277"/>
        </a:xfrm>
        <a:prstGeom prst="rect">
          <a:avLst/>
        </a:prstGeom>
        <a:solidFill>
          <a:srgbClr val="F2E18C">
            <a:alpha val="89804"/>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a:t>Poor self-management skills</a:t>
          </a:r>
        </a:p>
      </dsp:txBody>
      <dsp:txXfrm>
        <a:off x="1183438" y="2582460"/>
        <a:ext cx="1182716" cy="543277"/>
      </dsp:txXfrm>
    </dsp:sp>
    <dsp:sp modelId="{ED05A826-3EA6-47BD-BDCB-539DF40B0498}">
      <dsp:nvSpPr>
        <dsp:cNvPr id="0" name=""/>
        <dsp:cNvSpPr/>
      </dsp:nvSpPr>
      <dsp:spPr>
        <a:xfrm>
          <a:off x="2366154" y="2582460"/>
          <a:ext cx="1182716" cy="543277"/>
        </a:xfrm>
        <a:prstGeom prst="rect">
          <a:avLst/>
        </a:prstGeom>
        <a:solidFill>
          <a:srgbClr val="F2E18C">
            <a:alpha val="89804"/>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a:t>Lower adherence </a:t>
          </a:r>
        </a:p>
      </dsp:txBody>
      <dsp:txXfrm>
        <a:off x="2366154" y="2582460"/>
        <a:ext cx="1182716" cy="543277"/>
      </dsp:txXfrm>
    </dsp:sp>
    <dsp:sp modelId="{2EEA8A72-BECD-4876-BE59-A3BB54EB0529}">
      <dsp:nvSpPr>
        <dsp:cNvPr id="0" name=""/>
        <dsp:cNvSpPr/>
      </dsp:nvSpPr>
      <dsp:spPr>
        <a:xfrm>
          <a:off x="3548870" y="2582460"/>
          <a:ext cx="1182716" cy="543277"/>
        </a:xfrm>
        <a:prstGeom prst="rect">
          <a:avLst/>
        </a:prstGeom>
        <a:solidFill>
          <a:srgbClr val="F2E18C">
            <a:alpha val="89804"/>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a:t>Higher hospitalization rates, ED utilization</a:t>
          </a:r>
        </a:p>
      </dsp:txBody>
      <dsp:txXfrm>
        <a:off x="3548870" y="2582460"/>
        <a:ext cx="1182716" cy="543277"/>
      </dsp:txXfrm>
    </dsp:sp>
    <dsp:sp modelId="{0F8CD310-D438-4170-9221-7BFFAC314D60}">
      <dsp:nvSpPr>
        <dsp:cNvPr id="0" name=""/>
        <dsp:cNvSpPr/>
      </dsp:nvSpPr>
      <dsp:spPr>
        <a:xfrm>
          <a:off x="4731586" y="2582460"/>
          <a:ext cx="1182716" cy="543277"/>
        </a:xfrm>
        <a:prstGeom prst="rect">
          <a:avLst/>
        </a:prstGeom>
        <a:solidFill>
          <a:srgbClr val="F2E18C">
            <a:alpha val="89804"/>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a:t>Lack of preventative care</a:t>
          </a:r>
        </a:p>
      </dsp:txBody>
      <dsp:txXfrm>
        <a:off x="4731586" y="2582460"/>
        <a:ext cx="1182716" cy="543277"/>
      </dsp:txXfrm>
    </dsp:sp>
    <dsp:sp modelId="{2737FE9B-A3FE-4648-B2B2-B438C9AB6162}">
      <dsp:nvSpPr>
        <dsp:cNvPr id="0" name=""/>
        <dsp:cNvSpPr/>
      </dsp:nvSpPr>
      <dsp:spPr>
        <a:xfrm rot="10800000">
          <a:off x="0" y="1108074"/>
          <a:ext cx="5915025" cy="1117936"/>
        </a:xfrm>
        <a:prstGeom prst="upArrowCallout">
          <a:avLst/>
        </a:prstGeom>
        <a:solidFill>
          <a:srgbClr val="CC49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defRPr b="1"/>
          </a:pPr>
          <a:r>
            <a:rPr lang="en-US" sz="1400" kern="1200"/>
            <a:t>Limited health literacy and low numeracy skills are often unrecognized by healthcare providers</a:t>
          </a:r>
        </a:p>
      </dsp:txBody>
      <dsp:txXfrm rot="10800000">
        <a:off x="0" y="1108074"/>
        <a:ext cx="5915025" cy="726401"/>
      </dsp:txXfrm>
    </dsp:sp>
    <dsp:sp modelId="{59A74DFE-97B3-4722-A9EC-41910C0931E5}">
      <dsp:nvSpPr>
        <dsp:cNvPr id="0" name=""/>
        <dsp:cNvSpPr/>
      </dsp:nvSpPr>
      <dsp:spPr>
        <a:xfrm rot="10800000">
          <a:off x="0" y="1041"/>
          <a:ext cx="5915025" cy="1117936"/>
        </a:xfrm>
        <a:prstGeom prst="upArrowCallout">
          <a:avLst/>
        </a:prstGeom>
        <a:solidFill>
          <a:srgbClr val="CC49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defRPr b="1"/>
          </a:pPr>
          <a:r>
            <a:rPr lang="en-US" sz="1400" kern="1200"/>
            <a:t>Identify knowledge gaps and the population</a:t>
          </a:r>
        </a:p>
      </dsp:txBody>
      <dsp:txXfrm rot="10800000">
        <a:off x="0" y="1041"/>
        <a:ext cx="5915025" cy="7264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A0550-40D0-44A1-8A7F-E7F0B54E7795}">
      <dsp:nvSpPr>
        <dsp:cNvPr id="0" name=""/>
        <dsp:cNvSpPr/>
      </dsp:nvSpPr>
      <dsp:spPr>
        <a:xfrm>
          <a:off x="3359" y="870931"/>
          <a:ext cx="456996" cy="456996"/>
        </a:xfrm>
        <a:prstGeom prst="rect">
          <a:avLst/>
        </a:prstGeom>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A4F4EA-A76E-4DF9-9C1E-3309747076C5}">
      <dsp:nvSpPr>
        <dsp:cNvPr id="0" name=""/>
        <dsp:cNvSpPr/>
      </dsp:nvSpPr>
      <dsp:spPr>
        <a:xfrm>
          <a:off x="3359" y="1393358"/>
          <a:ext cx="1305703" cy="624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b="1"/>
          </a:pPr>
          <a:r>
            <a:rPr lang="en-US" sz="1400" kern="1200"/>
            <a:t>Slower and louder is not the answer</a:t>
          </a:r>
        </a:p>
      </dsp:txBody>
      <dsp:txXfrm>
        <a:off x="3359" y="1393358"/>
        <a:ext cx="1305703" cy="624289"/>
      </dsp:txXfrm>
    </dsp:sp>
    <dsp:sp modelId="{142166F7-4D1C-4AD1-B50D-D8B2BBECC22A}">
      <dsp:nvSpPr>
        <dsp:cNvPr id="0" name=""/>
        <dsp:cNvSpPr/>
      </dsp:nvSpPr>
      <dsp:spPr>
        <a:xfrm>
          <a:off x="3359" y="2048080"/>
          <a:ext cx="1305703" cy="344491"/>
        </a:xfrm>
        <a:prstGeom prst="rect">
          <a:avLst/>
        </a:prstGeom>
        <a:noFill/>
        <a:ln>
          <a:noFill/>
        </a:ln>
        <a:effectLst/>
      </dsp:spPr>
      <dsp:style>
        <a:lnRef idx="0">
          <a:scrgbClr r="0" g="0" b="0"/>
        </a:lnRef>
        <a:fillRef idx="0">
          <a:scrgbClr r="0" g="0" b="0"/>
        </a:fillRef>
        <a:effectRef idx="0">
          <a:scrgbClr r="0" g="0" b="0"/>
        </a:effectRef>
        <a:fontRef idx="minor"/>
      </dsp:style>
    </dsp:sp>
    <dsp:sp modelId="{030A0F18-B5AD-4877-8BDF-051F18CE5E39}">
      <dsp:nvSpPr>
        <dsp:cNvPr id="0" name=""/>
        <dsp:cNvSpPr/>
      </dsp:nvSpPr>
      <dsp:spPr>
        <a:xfrm>
          <a:off x="1537560" y="870931"/>
          <a:ext cx="456996" cy="456996"/>
        </a:xfrm>
        <a:prstGeom prst="rect">
          <a:avLst/>
        </a:prstGeom>
        <a:blipFill>
          <a:blip xmlns:r="http://schemas.openxmlformats.org/officeDocument/2006/relationships" r:embed="rId3">
            <a:duotone>
              <a:schemeClr val="accent2">
                <a:hueOff val="-485121"/>
                <a:satOff val="-27976"/>
                <a:lumOff val="2876"/>
                <a:alphaOff val="0"/>
                <a:shade val="20000"/>
                <a:satMod val="200000"/>
              </a:schemeClr>
              <a:schemeClr val="accent2">
                <a:hueOff val="-485121"/>
                <a:satOff val="-27976"/>
                <a:lumOff val="2876"/>
                <a:alphaOff val="0"/>
                <a:tint val="12000"/>
                <a:satMod val="190000"/>
              </a:schemeClr>
            </a:duotone>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611949-39AA-4D97-AD07-67D97DF6BD1B}">
      <dsp:nvSpPr>
        <dsp:cNvPr id="0" name=""/>
        <dsp:cNvSpPr/>
      </dsp:nvSpPr>
      <dsp:spPr>
        <a:xfrm>
          <a:off x="1537560" y="1393358"/>
          <a:ext cx="1305703" cy="624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b="1"/>
          </a:pPr>
          <a:r>
            <a:rPr lang="en-US" sz="1400" kern="1200"/>
            <a:t>Avoid jargon</a:t>
          </a:r>
        </a:p>
      </dsp:txBody>
      <dsp:txXfrm>
        <a:off x="1537560" y="1393358"/>
        <a:ext cx="1305703" cy="624289"/>
      </dsp:txXfrm>
    </dsp:sp>
    <dsp:sp modelId="{55CDE492-ADD9-4CD4-B8CD-3976ACDF085B}">
      <dsp:nvSpPr>
        <dsp:cNvPr id="0" name=""/>
        <dsp:cNvSpPr/>
      </dsp:nvSpPr>
      <dsp:spPr>
        <a:xfrm>
          <a:off x="1537560" y="1672505"/>
          <a:ext cx="1305703" cy="344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n-US" sz="1100" kern="1200"/>
            <a:t>Bridging statements if you are compelled</a:t>
          </a:r>
        </a:p>
      </dsp:txBody>
      <dsp:txXfrm>
        <a:off x="1537560" y="1672505"/>
        <a:ext cx="1305703" cy="344491"/>
      </dsp:txXfrm>
    </dsp:sp>
    <dsp:sp modelId="{164F3898-7CCE-4094-B201-937C599541B3}">
      <dsp:nvSpPr>
        <dsp:cNvPr id="0" name=""/>
        <dsp:cNvSpPr/>
      </dsp:nvSpPr>
      <dsp:spPr>
        <a:xfrm>
          <a:off x="3071761" y="870931"/>
          <a:ext cx="456996" cy="456996"/>
        </a:xfrm>
        <a:prstGeom prst="rect">
          <a:avLst/>
        </a:prstGeom>
        <a:blipFill>
          <a:blip xmlns:r="http://schemas.openxmlformats.org/officeDocument/2006/relationships" r:embed="rId5">
            <a:duotone>
              <a:schemeClr val="accent2">
                <a:hueOff val="-970242"/>
                <a:satOff val="-55952"/>
                <a:lumOff val="5752"/>
                <a:alphaOff val="0"/>
                <a:shade val="20000"/>
                <a:satMod val="200000"/>
              </a:schemeClr>
              <a:schemeClr val="accent2">
                <a:hueOff val="-970242"/>
                <a:satOff val="-55952"/>
                <a:lumOff val="5752"/>
                <a:alphaOff val="0"/>
                <a:tint val="12000"/>
                <a:satMod val="190000"/>
              </a:schemeClr>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3F999C-85A6-458F-AF7D-A9B6D2327D39}">
      <dsp:nvSpPr>
        <dsp:cNvPr id="0" name=""/>
        <dsp:cNvSpPr/>
      </dsp:nvSpPr>
      <dsp:spPr>
        <a:xfrm>
          <a:off x="3071761" y="1393358"/>
          <a:ext cx="1305703" cy="624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b="1"/>
          </a:pPr>
          <a:r>
            <a:rPr lang="en-US" sz="1400" kern="1200">
              <a:latin typeface="Arial" panose="020B0604020202020204"/>
            </a:rPr>
            <a:t>Consider</a:t>
          </a:r>
          <a:r>
            <a:rPr lang="en-US" sz="1400" kern="1200"/>
            <a:t> developmental level</a:t>
          </a:r>
        </a:p>
      </dsp:txBody>
      <dsp:txXfrm>
        <a:off x="3071761" y="1393358"/>
        <a:ext cx="1305703" cy="624289"/>
      </dsp:txXfrm>
    </dsp:sp>
    <dsp:sp modelId="{7243C8C3-5CA5-4BAD-AAAA-B80E0F4BC6C8}">
      <dsp:nvSpPr>
        <dsp:cNvPr id="0" name=""/>
        <dsp:cNvSpPr/>
      </dsp:nvSpPr>
      <dsp:spPr>
        <a:xfrm>
          <a:off x="3071761" y="2048080"/>
          <a:ext cx="1305703" cy="344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n-US" sz="1100" kern="1200"/>
            <a:t>Working with children</a:t>
          </a:r>
        </a:p>
      </dsp:txBody>
      <dsp:txXfrm>
        <a:off x="3071761" y="2048080"/>
        <a:ext cx="1305703" cy="344491"/>
      </dsp:txXfrm>
    </dsp:sp>
    <dsp:sp modelId="{72404F96-4B2B-4063-988E-FA14FF722089}">
      <dsp:nvSpPr>
        <dsp:cNvPr id="0" name=""/>
        <dsp:cNvSpPr/>
      </dsp:nvSpPr>
      <dsp:spPr>
        <a:xfrm>
          <a:off x="4605962" y="870931"/>
          <a:ext cx="456996" cy="456996"/>
        </a:xfrm>
        <a:prstGeom prst="rect">
          <a:avLst/>
        </a:prstGeom>
        <a:blipFill>
          <a:blip xmlns:r="http://schemas.openxmlformats.org/officeDocument/2006/relationships" r:embed="rId7">
            <a:duotone>
              <a:schemeClr val="accent2">
                <a:hueOff val="-1455363"/>
                <a:satOff val="-83928"/>
                <a:lumOff val="8628"/>
                <a:alphaOff val="0"/>
                <a:shade val="20000"/>
                <a:satMod val="200000"/>
              </a:schemeClr>
              <a:schemeClr val="accent2">
                <a:hueOff val="-1455363"/>
                <a:satOff val="-83928"/>
                <a:lumOff val="8628"/>
                <a:alphaOff val="0"/>
                <a:tint val="12000"/>
                <a:satMod val="190000"/>
              </a:schemeClr>
            </a:duotone>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D7D483-1ACE-4BB0-AE85-F899F7CCD78B}">
      <dsp:nvSpPr>
        <dsp:cNvPr id="0" name=""/>
        <dsp:cNvSpPr/>
      </dsp:nvSpPr>
      <dsp:spPr>
        <a:xfrm>
          <a:off x="4605962" y="1393358"/>
          <a:ext cx="1305703" cy="624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b="1"/>
          </a:pPr>
          <a:r>
            <a:rPr lang="en-US" sz="1400" kern="1200"/>
            <a:t>Respectfully confirm understanding</a:t>
          </a:r>
        </a:p>
      </dsp:txBody>
      <dsp:txXfrm>
        <a:off x="4605962" y="1393358"/>
        <a:ext cx="1305703" cy="624289"/>
      </dsp:txXfrm>
    </dsp:sp>
    <dsp:sp modelId="{7B890CA4-AFA6-4EFB-A086-79C1EE463062}">
      <dsp:nvSpPr>
        <dsp:cNvPr id="0" name=""/>
        <dsp:cNvSpPr/>
      </dsp:nvSpPr>
      <dsp:spPr>
        <a:xfrm>
          <a:off x="4605962" y="2048080"/>
          <a:ext cx="1305703" cy="344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n-US" sz="1100" kern="1200"/>
            <a:t>More in the intervention section</a:t>
          </a:r>
        </a:p>
      </dsp:txBody>
      <dsp:txXfrm>
        <a:off x="4605962" y="2048080"/>
        <a:ext cx="1305703" cy="3444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234FC-47CC-4209-BFE6-21BD90145602}">
      <dsp:nvSpPr>
        <dsp:cNvPr id="0" name=""/>
        <dsp:cNvSpPr/>
      </dsp:nvSpPr>
      <dsp:spPr>
        <a:xfrm>
          <a:off x="0" y="282640"/>
          <a:ext cx="3523298" cy="737100"/>
        </a:xfrm>
        <a:prstGeom prst="rect">
          <a:avLst/>
        </a:prstGeom>
        <a:solidFill>
          <a:schemeClr val="lt1">
            <a:alpha val="90000"/>
            <a:hueOff val="0"/>
            <a:satOff val="0"/>
            <a:lumOff val="0"/>
            <a:alphaOff val="0"/>
          </a:schemeClr>
        </a:solidFill>
        <a:ln w="12700" cap="flat" cmpd="sng" algn="ctr">
          <a:solidFill>
            <a:srgbClr val="CC492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3447" tIns="270764" rIns="273447"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1-10 scale</a:t>
          </a:r>
        </a:p>
        <a:p>
          <a:pPr marL="114300" lvl="1" indent="-114300" algn="l" defTabSz="577850">
            <a:lnSpc>
              <a:spcPct val="90000"/>
            </a:lnSpc>
            <a:spcBef>
              <a:spcPct val="0"/>
            </a:spcBef>
            <a:spcAft>
              <a:spcPct val="15000"/>
            </a:spcAft>
            <a:buChar char="••"/>
          </a:pPr>
          <a:r>
            <a:rPr lang="en-US" sz="1300" kern="1200"/>
            <a:t>Faces Pain Scale</a:t>
          </a:r>
        </a:p>
      </dsp:txBody>
      <dsp:txXfrm>
        <a:off x="0" y="282640"/>
        <a:ext cx="3523298" cy="737100"/>
      </dsp:txXfrm>
    </dsp:sp>
    <dsp:sp modelId="{1561C40D-5EAC-4899-A5A5-749F1B7DA05D}">
      <dsp:nvSpPr>
        <dsp:cNvPr id="0" name=""/>
        <dsp:cNvSpPr/>
      </dsp:nvSpPr>
      <dsp:spPr>
        <a:xfrm>
          <a:off x="176164" y="90760"/>
          <a:ext cx="2466308" cy="383760"/>
        </a:xfrm>
        <a:prstGeom prst="roundRect">
          <a:avLst/>
        </a:prstGeom>
        <a:solidFill>
          <a:srgbClr val="CC49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221" tIns="0" rIns="93221" bIns="0" numCol="1" spcCol="1270" anchor="ctr" anchorCtr="0">
          <a:noAutofit/>
        </a:bodyPr>
        <a:lstStyle/>
        <a:p>
          <a:pPr lvl="0" algn="l" defTabSz="577850">
            <a:lnSpc>
              <a:spcPct val="90000"/>
            </a:lnSpc>
            <a:spcBef>
              <a:spcPct val="0"/>
            </a:spcBef>
            <a:spcAft>
              <a:spcPct val="35000"/>
            </a:spcAft>
            <a:defRPr b="1"/>
          </a:pPr>
          <a:r>
            <a:rPr lang="en-US" sz="1300" kern="1200"/>
            <a:t>Rating of pain</a:t>
          </a:r>
        </a:p>
      </dsp:txBody>
      <dsp:txXfrm>
        <a:off x="194898" y="109494"/>
        <a:ext cx="2428840" cy="346292"/>
      </dsp:txXfrm>
    </dsp:sp>
    <dsp:sp modelId="{C276816F-9F73-4971-ACB6-51D0A20CCA66}">
      <dsp:nvSpPr>
        <dsp:cNvPr id="0" name=""/>
        <dsp:cNvSpPr/>
      </dsp:nvSpPr>
      <dsp:spPr>
        <a:xfrm>
          <a:off x="0" y="1281820"/>
          <a:ext cx="3523298" cy="1146600"/>
        </a:xfrm>
        <a:prstGeom prst="rect">
          <a:avLst/>
        </a:prstGeom>
        <a:solidFill>
          <a:schemeClr val="lt1">
            <a:alpha val="90000"/>
            <a:hueOff val="0"/>
            <a:satOff val="0"/>
            <a:lumOff val="0"/>
            <a:alphaOff val="0"/>
          </a:schemeClr>
        </a:solidFill>
        <a:ln w="12700" cap="flat" cmpd="sng" algn="ctr">
          <a:solidFill>
            <a:srgbClr val="CC492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3447" tIns="270764" rIns="273447"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Location </a:t>
          </a:r>
        </a:p>
        <a:p>
          <a:pPr marL="114300" lvl="1" indent="-114300" algn="l" defTabSz="577850">
            <a:lnSpc>
              <a:spcPct val="90000"/>
            </a:lnSpc>
            <a:spcBef>
              <a:spcPct val="0"/>
            </a:spcBef>
            <a:spcAft>
              <a:spcPct val="15000"/>
            </a:spcAft>
            <a:buChar char="••"/>
          </a:pPr>
          <a:r>
            <a:rPr lang="en-US" sz="1300" kern="1200"/>
            <a:t>Etiology (if known)</a:t>
          </a:r>
        </a:p>
        <a:p>
          <a:pPr marL="114300" lvl="1" indent="-114300" algn="l" defTabSz="577850">
            <a:lnSpc>
              <a:spcPct val="90000"/>
            </a:lnSpc>
            <a:spcBef>
              <a:spcPct val="0"/>
            </a:spcBef>
            <a:spcAft>
              <a:spcPct val="15000"/>
            </a:spcAft>
            <a:buChar char="••"/>
          </a:pPr>
          <a:r>
            <a:rPr lang="en-US" sz="1300" kern="1200"/>
            <a:t>Stabbing, dull, sharp, burning, tingling</a:t>
          </a:r>
        </a:p>
        <a:p>
          <a:pPr marL="114300" lvl="1" indent="-114300" algn="l" defTabSz="577850">
            <a:lnSpc>
              <a:spcPct val="90000"/>
            </a:lnSpc>
            <a:spcBef>
              <a:spcPct val="0"/>
            </a:spcBef>
            <a:spcAft>
              <a:spcPct val="15000"/>
            </a:spcAft>
            <a:buChar char="••"/>
          </a:pPr>
          <a:r>
            <a:rPr lang="en-US" sz="1300" kern="1200"/>
            <a:t>Temporal order (time of day)</a:t>
          </a:r>
        </a:p>
      </dsp:txBody>
      <dsp:txXfrm>
        <a:off x="0" y="1281820"/>
        <a:ext cx="3523298" cy="1146600"/>
      </dsp:txXfrm>
    </dsp:sp>
    <dsp:sp modelId="{D6881060-EE87-4FD1-A32F-1EDF308F5485}">
      <dsp:nvSpPr>
        <dsp:cNvPr id="0" name=""/>
        <dsp:cNvSpPr/>
      </dsp:nvSpPr>
      <dsp:spPr>
        <a:xfrm>
          <a:off x="176164" y="1089940"/>
          <a:ext cx="2466308" cy="383760"/>
        </a:xfrm>
        <a:prstGeom prst="roundRect">
          <a:avLst/>
        </a:prstGeom>
        <a:solidFill>
          <a:srgbClr val="CC49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221" tIns="0" rIns="93221" bIns="0" numCol="1" spcCol="1270" anchor="ctr" anchorCtr="0">
          <a:noAutofit/>
        </a:bodyPr>
        <a:lstStyle/>
        <a:p>
          <a:pPr lvl="0" algn="l" defTabSz="577850">
            <a:lnSpc>
              <a:spcPct val="90000"/>
            </a:lnSpc>
            <a:spcBef>
              <a:spcPct val="0"/>
            </a:spcBef>
            <a:spcAft>
              <a:spcPct val="35000"/>
            </a:spcAft>
            <a:defRPr b="1"/>
          </a:pPr>
          <a:r>
            <a:rPr lang="en-US" sz="1300" kern="1200"/>
            <a:t>Description of pain</a:t>
          </a:r>
        </a:p>
      </dsp:txBody>
      <dsp:txXfrm>
        <a:off x="194898" y="1108674"/>
        <a:ext cx="2428840" cy="346292"/>
      </dsp:txXfrm>
    </dsp:sp>
    <dsp:sp modelId="{0B1B2DD7-7332-4BD6-A591-8A992CF0C304}">
      <dsp:nvSpPr>
        <dsp:cNvPr id="0" name=""/>
        <dsp:cNvSpPr/>
      </dsp:nvSpPr>
      <dsp:spPr>
        <a:xfrm>
          <a:off x="0" y="2690500"/>
          <a:ext cx="3523298" cy="542587"/>
        </a:xfrm>
        <a:prstGeom prst="rect">
          <a:avLst/>
        </a:prstGeom>
        <a:solidFill>
          <a:schemeClr val="lt1">
            <a:alpha val="90000"/>
            <a:hueOff val="0"/>
            <a:satOff val="0"/>
            <a:lumOff val="0"/>
            <a:alphaOff val="0"/>
          </a:schemeClr>
        </a:solidFill>
        <a:ln w="12700" cap="flat" cmpd="sng" algn="ctr">
          <a:solidFill>
            <a:srgbClr val="CC492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3447" tIns="270764" rIns="273447"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Coping strategies – active, passive</a:t>
          </a:r>
        </a:p>
      </dsp:txBody>
      <dsp:txXfrm>
        <a:off x="0" y="2690500"/>
        <a:ext cx="3523298" cy="542587"/>
      </dsp:txXfrm>
    </dsp:sp>
    <dsp:sp modelId="{DB561351-DB7F-495A-8EB6-CDFB821AF95F}">
      <dsp:nvSpPr>
        <dsp:cNvPr id="0" name=""/>
        <dsp:cNvSpPr/>
      </dsp:nvSpPr>
      <dsp:spPr>
        <a:xfrm>
          <a:off x="176164" y="2498620"/>
          <a:ext cx="2466308" cy="383760"/>
        </a:xfrm>
        <a:prstGeom prst="roundRect">
          <a:avLst/>
        </a:prstGeom>
        <a:solidFill>
          <a:srgbClr val="CC49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221" tIns="0" rIns="93221" bIns="0" numCol="1" spcCol="1270" anchor="ctr" anchorCtr="0">
          <a:noAutofit/>
        </a:bodyPr>
        <a:lstStyle/>
        <a:p>
          <a:pPr lvl="0" algn="l" defTabSz="577850">
            <a:lnSpc>
              <a:spcPct val="90000"/>
            </a:lnSpc>
            <a:spcBef>
              <a:spcPct val="0"/>
            </a:spcBef>
            <a:spcAft>
              <a:spcPct val="35000"/>
            </a:spcAft>
            <a:defRPr b="1"/>
          </a:pPr>
          <a:r>
            <a:rPr lang="en-US" sz="1300" kern="1200"/>
            <a:t>Aggravating and alleviating factors</a:t>
          </a:r>
        </a:p>
      </dsp:txBody>
      <dsp:txXfrm>
        <a:off x="194898" y="2517354"/>
        <a:ext cx="2428840" cy="346292"/>
      </dsp:txXfrm>
    </dsp:sp>
    <dsp:sp modelId="{228C5246-51B8-44EE-A335-BEAC17750593}">
      <dsp:nvSpPr>
        <dsp:cNvPr id="0" name=""/>
        <dsp:cNvSpPr/>
      </dsp:nvSpPr>
      <dsp:spPr>
        <a:xfrm>
          <a:off x="0" y="3495168"/>
          <a:ext cx="3523298" cy="542587"/>
        </a:xfrm>
        <a:prstGeom prst="rect">
          <a:avLst/>
        </a:prstGeom>
        <a:solidFill>
          <a:schemeClr val="lt1">
            <a:alpha val="90000"/>
            <a:hueOff val="0"/>
            <a:satOff val="0"/>
            <a:lumOff val="0"/>
            <a:alphaOff val="0"/>
          </a:schemeClr>
        </a:solidFill>
        <a:ln w="12700" cap="flat" cmpd="sng" algn="ctr">
          <a:solidFill>
            <a:srgbClr val="CC492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3447" tIns="270764" rIns="273447"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Effectiveness</a:t>
          </a:r>
        </a:p>
      </dsp:txBody>
      <dsp:txXfrm>
        <a:off x="0" y="3495168"/>
        <a:ext cx="3523298" cy="542587"/>
      </dsp:txXfrm>
    </dsp:sp>
    <dsp:sp modelId="{FC6D6322-DBB6-4D5B-8893-1DC94BED1DD7}">
      <dsp:nvSpPr>
        <dsp:cNvPr id="0" name=""/>
        <dsp:cNvSpPr/>
      </dsp:nvSpPr>
      <dsp:spPr>
        <a:xfrm>
          <a:off x="176164" y="3303288"/>
          <a:ext cx="2466308" cy="383760"/>
        </a:xfrm>
        <a:prstGeom prst="roundRect">
          <a:avLst/>
        </a:prstGeom>
        <a:solidFill>
          <a:srgbClr val="CC49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221" tIns="0" rIns="93221" bIns="0" numCol="1" spcCol="1270" anchor="ctr" anchorCtr="0">
          <a:noAutofit/>
        </a:bodyPr>
        <a:lstStyle/>
        <a:p>
          <a:pPr lvl="0" algn="l" defTabSz="577850">
            <a:lnSpc>
              <a:spcPct val="90000"/>
            </a:lnSpc>
            <a:spcBef>
              <a:spcPct val="0"/>
            </a:spcBef>
            <a:spcAft>
              <a:spcPct val="35000"/>
            </a:spcAft>
            <a:defRPr b="1"/>
          </a:pPr>
          <a:r>
            <a:rPr lang="en-US" sz="1300" kern="1200"/>
            <a:t>History of treatment</a:t>
          </a:r>
        </a:p>
      </dsp:txBody>
      <dsp:txXfrm>
        <a:off x="194898" y="3322022"/>
        <a:ext cx="2428840" cy="3462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7BAE7-01B4-42CB-8BB5-D0C3FF6D7981}">
      <dsp:nvSpPr>
        <dsp:cNvPr id="0" name=""/>
        <dsp:cNvSpPr/>
      </dsp:nvSpPr>
      <dsp:spPr>
        <a:xfrm>
          <a:off x="5796" y="23705"/>
          <a:ext cx="949977" cy="935746"/>
        </a:xfrm>
        <a:prstGeom prst="rect">
          <a:avLst/>
        </a:prstGeom>
        <a:blipFill>
          <a:blip xmlns:r="http://schemas.openxmlformats.org/officeDocument/2006/relationships" r:embed="rId1">
            <a:duotone>
              <a:prstClr val="black"/>
              <a:srgbClr val="00467F">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25E158-22A9-4C62-8586-3CDB037973E9}">
      <dsp:nvSpPr>
        <dsp:cNvPr id="0" name=""/>
        <dsp:cNvSpPr/>
      </dsp:nvSpPr>
      <dsp:spPr>
        <a:xfrm>
          <a:off x="5796" y="1093501"/>
          <a:ext cx="2714221" cy="122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b="1"/>
          </a:pPr>
          <a:r>
            <a:rPr lang="en-US" sz="1400" kern="1200"/>
            <a:t>Measure of current pain and outcome expectations</a:t>
          </a:r>
        </a:p>
      </dsp:txBody>
      <dsp:txXfrm>
        <a:off x="5796" y="1093501"/>
        <a:ext cx="2714221" cy="1226718"/>
      </dsp:txXfrm>
    </dsp:sp>
    <dsp:sp modelId="{3B563836-EC43-49E3-ADA7-15422CEEBB0A}">
      <dsp:nvSpPr>
        <dsp:cNvPr id="0" name=""/>
        <dsp:cNvSpPr/>
      </dsp:nvSpPr>
      <dsp:spPr>
        <a:xfrm>
          <a:off x="5796" y="2382568"/>
          <a:ext cx="2714221" cy="758566"/>
        </a:xfrm>
        <a:prstGeom prst="rect">
          <a:avLst/>
        </a:prstGeom>
        <a:noFill/>
        <a:ln>
          <a:noFill/>
        </a:ln>
        <a:effectLst/>
      </dsp:spPr>
      <dsp:style>
        <a:lnRef idx="0">
          <a:scrgbClr r="0" g="0" b="0"/>
        </a:lnRef>
        <a:fillRef idx="0">
          <a:scrgbClr r="0" g="0" b="0"/>
        </a:fillRef>
        <a:effectRef idx="0">
          <a:scrgbClr r="0" g="0" b="0"/>
        </a:effectRef>
        <a:fontRef idx="minor"/>
      </dsp:style>
    </dsp:sp>
    <dsp:sp modelId="{AEA332A4-FAC8-4AF2-82C0-CCFA58A2B14E}">
      <dsp:nvSpPr>
        <dsp:cNvPr id="0" name=""/>
        <dsp:cNvSpPr/>
      </dsp:nvSpPr>
      <dsp:spPr>
        <a:xfrm>
          <a:off x="3195006" y="23705"/>
          <a:ext cx="949977" cy="935746"/>
        </a:xfrm>
        <a:prstGeom prst="rect">
          <a:avLst/>
        </a:prstGeom>
        <a:blipFill>
          <a:blip xmlns:r="http://schemas.openxmlformats.org/officeDocument/2006/relationships" r:embed="rId3">
            <a:duotone>
              <a:prstClr val="black"/>
              <a:srgbClr val="00467F">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24085A-3646-436D-A36C-9413A53DD42E}">
      <dsp:nvSpPr>
        <dsp:cNvPr id="0" name=""/>
        <dsp:cNvSpPr/>
      </dsp:nvSpPr>
      <dsp:spPr>
        <a:xfrm>
          <a:off x="3195006" y="1093501"/>
          <a:ext cx="2714221" cy="122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b="1"/>
          </a:pPr>
          <a:r>
            <a:rPr lang="en-US" sz="1400" kern="1200"/>
            <a:t>Uses standard 0-10 Likert scale to ask patients to assess their usual, desired, successful treatment, importance of improvement, and expected outcomes across several areas:</a:t>
          </a:r>
        </a:p>
      </dsp:txBody>
      <dsp:txXfrm>
        <a:off x="3195006" y="1093501"/>
        <a:ext cx="2714221" cy="1226718"/>
      </dsp:txXfrm>
    </dsp:sp>
    <dsp:sp modelId="{02DA51FA-B5CC-4D9B-A01D-BCB712B91B2F}">
      <dsp:nvSpPr>
        <dsp:cNvPr id="0" name=""/>
        <dsp:cNvSpPr/>
      </dsp:nvSpPr>
      <dsp:spPr>
        <a:xfrm>
          <a:off x="3195006" y="2382568"/>
          <a:ext cx="2714221" cy="758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n-US" sz="1100" kern="1200"/>
            <a:t>Pain</a:t>
          </a:r>
        </a:p>
        <a:p>
          <a:pPr lvl="0" algn="ctr" defTabSz="488950">
            <a:lnSpc>
              <a:spcPct val="100000"/>
            </a:lnSpc>
            <a:spcBef>
              <a:spcPct val="0"/>
            </a:spcBef>
            <a:spcAft>
              <a:spcPct val="35000"/>
            </a:spcAft>
          </a:pPr>
          <a:r>
            <a:rPr lang="en-US" sz="1100" kern="1200"/>
            <a:t>Fatigue</a:t>
          </a:r>
        </a:p>
        <a:p>
          <a:pPr lvl="0" algn="ctr" defTabSz="488950">
            <a:lnSpc>
              <a:spcPct val="100000"/>
            </a:lnSpc>
            <a:spcBef>
              <a:spcPct val="0"/>
            </a:spcBef>
            <a:spcAft>
              <a:spcPct val="35000"/>
            </a:spcAft>
          </a:pPr>
          <a:r>
            <a:rPr lang="en-US" sz="1100" kern="1200"/>
            <a:t>Emotional Distress</a:t>
          </a:r>
        </a:p>
        <a:p>
          <a:pPr lvl="0" algn="ctr" defTabSz="488950">
            <a:lnSpc>
              <a:spcPct val="100000"/>
            </a:lnSpc>
            <a:spcBef>
              <a:spcPct val="0"/>
            </a:spcBef>
            <a:spcAft>
              <a:spcPct val="35000"/>
            </a:spcAft>
          </a:pPr>
          <a:r>
            <a:rPr lang="en-US" sz="1100" kern="1200"/>
            <a:t>Interference with Daily Activities </a:t>
          </a:r>
        </a:p>
      </dsp:txBody>
      <dsp:txXfrm>
        <a:off x="3195006" y="2382568"/>
        <a:ext cx="2714221" cy="7585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56565-39ED-415E-ABC3-41FF5D7F68B3}">
      <dsp:nvSpPr>
        <dsp:cNvPr id="0" name=""/>
        <dsp:cNvSpPr/>
      </dsp:nvSpPr>
      <dsp:spPr>
        <a:xfrm>
          <a:off x="887918" y="262849"/>
          <a:ext cx="949977" cy="949977"/>
        </a:xfrm>
        <a:prstGeom prst="rect">
          <a:avLst/>
        </a:prstGeom>
        <a:blipFill>
          <a:blip xmlns:r="http://schemas.openxmlformats.org/officeDocument/2006/relationships" r:embed="rId1">
            <a:duotone>
              <a:prstClr val="black"/>
              <a:srgbClr val="94A545">
                <a:tint val="45000"/>
                <a:satMod val="400000"/>
              </a:srgbClr>
            </a:duotone>
            <a:extLs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91361B-83E3-4103-A21E-8E3BE22C4546}">
      <dsp:nvSpPr>
        <dsp:cNvPr id="0" name=""/>
        <dsp:cNvSpPr/>
      </dsp:nvSpPr>
      <dsp:spPr>
        <a:xfrm>
          <a:off x="5796" y="1330552"/>
          <a:ext cx="2714221" cy="419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b="1"/>
          </a:pPr>
          <a:r>
            <a:rPr lang="en-US" sz="1400" kern="1200"/>
            <a:t>Current level of functioning/impairment</a:t>
          </a:r>
        </a:p>
      </dsp:txBody>
      <dsp:txXfrm>
        <a:off x="5796" y="1330552"/>
        <a:ext cx="2714221" cy="419856"/>
      </dsp:txXfrm>
    </dsp:sp>
    <dsp:sp modelId="{60A13C8A-90F7-4C70-A632-0D0702C07C5F}">
      <dsp:nvSpPr>
        <dsp:cNvPr id="0" name=""/>
        <dsp:cNvSpPr/>
      </dsp:nvSpPr>
      <dsp:spPr>
        <a:xfrm>
          <a:off x="5796" y="1805164"/>
          <a:ext cx="2714221" cy="1195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n-US" sz="1100" kern="1200"/>
            <a:t>What is the patient not doing that they used to do?</a:t>
          </a:r>
        </a:p>
        <a:p>
          <a:pPr lvl="0" algn="ctr" defTabSz="488950">
            <a:lnSpc>
              <a:spcPct val="100000"/>
            </a:lnSpc>
            <a:spcBef>
              <a:spcPct val="0"/>
            </a:spcBef>
            <a:spcAft>
              <a:spcPct val="35000"/>
            </a:spcAft>
          </a:pPr>
          <a:r>
            <a:rPr lang="en-US" sz="1100" kern="1200"/>
            <a:t>Work/school</a:t>
          </a:r>
        </a:p>
        <a:p>
          <a:pPr lvl="0" algn="ctr" defTabSz="488950">
            <a:lnSpc>
              <a:spcPct val="100000"/>
            </a:lnSpc>
            <a:spcBef>
              <a:spcPct val="0"/>
            </a:spcBef>
            <a:spcAft>
              <a:spcPct val="35000"/>
            </a:spcAft>
          </a:pPr>
          <a:r>
            <a:rPr lang="en-US" sz="1100" kern="1200"/>
            <a:t>Friends/family</a:t>
          </a:r>
        </a:p>
        <a:p>
          <a:pPr lvl="0" algn="ctr" defTabSz="488950">
            <a:lnSpc>
              <a:spcPct val="100000"/>
            </a:lnSpc>
            <a:spcBef>
              <a:spcPct val="0"/>
            </a:spcBef>
            <a:spcAft>
              <a:spcPct val="35000"/>
            </a:spcAft>
          </a:pPr>
          <a:r>
            <a:rPr lang="en-US" sz="1100" kern="1200"/>
            <a:t>Hobbies/extracurricular activities</a:t>
          </a:r>
        </a:p>
        <a:p>
          <a:pPr lvl="0" algn="ctr" defTabSz="488950">
            <a:lnSpc>
              <a:spcPct val="100000"/>
            </a:lnSpc>
            <a:spcBef>
              <a:spcPct val="0"/>
            </a:spcBef>
            <a:spcAft>
              <a:spcPct val="35000"/>
            </a:spcAft>
          </a:pPr>
          <a:r>
            <a:rPr lang="en-US" sz="1100" kern="1200"/>
            <a:t>ADLs</a:t>
          </a:r>
        </a:p>
      </dsp:txBody>
      <dsp:txXfrm>
        <a:off x="5796" y="1805164"/>
        <a:ext cx="2714221" cy="1195490"/>
      </dsp:txXfrm>
    </dsp:sp>
    <dsp:sp modelId="{593B0E46-7569-47A5-9319-571F1764CA4D}">
      <dsp:nvSpPr>
        <dsp:cNvPr id="0" name=""/>
        <dsp:cNvSpPr/>
      </dsp:nvSpPr>
      <dsp:spPr>
        <a:xfrm>
          <a:off x="4077128" y="262849"/>
          <a:ext cx="949977" cy="949977"/>
        </a:xfrm>
        <a:prstGeom prst="rect">
          <a:avLst/>
        </a:prstGeom>
        <a:blipFill>
          <a:blip xmlns:r="http://schemas.openxmlformats.org/officeDocument/2006/relationships" r:embed="rId3">
            <a:duotone>
              <a:prstClr val="black"/>
              <a:srgbClr val="94A545">
                <a:tint val="45000"/>
                <a:satMod val="400000"/>
              </a:srgbClr>
            </a:duotone>
            <a:extLs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3956C9-4F30-4C49-8E35-0F22561E0841}">
      <dsp:nvSpPr>
        <dsp:cNvPr id="0" name=""/>
        <dsp:cNvSpPr/>
      </dsp:nvSpPr>
      <dsp:spPr>
        <a:xfrm>
          <a:off x="3195006" y="1330552"/>
          <a:ext cx="2714221" cy="419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b="1"/>
          </a:pPr>
          <a:r>
            <a:rPr lang="en-US" sz="1400" kern="1200"/>
            <a:t>What do they want to be better or different?</a:t>
          </a:r>
        </a:p>
      </dsp:txBody>
      <dsp:txXfrm>
        <a:off x="3195006" y="1330552"/>
        <a:ext cx="2714221" cy="419856"/>
      </dsp:txXfrm>
    </dsp:sp>
    <dsp:sp modelId="{8C1A61B5-05CF-44AB-B2E8-AB759FE12216}">
      <dsp:nvSpPr>
        <dsp:cNvPr id="0" name=""/>
        <dsp:cNvSpPr/>
      </dsp:nvSpPr>
      <dsp:spPr>
        <a:xfrm>
          <a:off x="3195006" y="1805164"/>
          <a:ext cx="2714221" cy="1195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n-US" sz="1100" kern="1200"/>
            <a:t>If you didn’t have this pain, what would you be doing?</a:t>
          </a:r>
        </a:p>
      </dsp:txBody>
      <dsp:txXfrm>
        <a:off x="3195006" y="1805164"/>
        <a:ext cx="2714221" cy="11954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69EDF-3626-4ABE-A993-AF07C045C3E0}">
      <dsp:nvSpPr>
        <dsp:cNvPr id="0" name=""/>
        <dsp:cNvSpPr/>
      </dsp:nvSpPr>
      <dsp:spPr>
        <a:xfrm>
          <a:off x="0" y="350568"/>
          <a:ext cx="3523298" cy="1593900"/>
        </a:xfrm>
        <a:prstGeom prst="rect">
          <a:avLst/>
        </a:prstGeom>
        <a:solidFill>
          <a:schemeClr val="lt1">
            <a:alpha val="90000"/>
            <a:hueOff val="0"/>
            <a:satOff val="0"/>
            <a:lumOff val="0"/>
            <a:alphaOff val="0"/>
          </a:schemeClr>
        </a:solidFill>
        <a:ln w="12700" cap="flat" cmpd="sng" algn="ctr">
          <a:solidFill>
            <a:srgbClr val="00467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3447" tIns="229108" rIns="273447"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Cognition – understanding &amp; communicating</a:t>
          </a:r>
        </a:p>
        <a:p>
          <a:pPr marL="57150" lvl="1" indent="-57150" algn="l" defTabSz="488950">
            <a:lnSpc>
              <a:spcPct val="90000"/>
            </a:lnSpc>
            <a:spcBef>
              <a:spcPct val="0"/>
            </a:spcBef>
            <a:spcAft>
              <a:spcPct val="15000"/>
            </a:spcAft>
            <a:buChar char="••"/>
          </a:pPr>
          <a:r>
            <a:rPr lang="en-US" sz="1100" kern="1200"/>
            <a:t>Mobility – moving &amp; getting around</a:t>
          </a:r>
        </a:p>
        <a:p>
          <a:pPr marL="57150" lvl="1" indent="-57150" algn="l" defTabSz="488950">
            <a:lnSpc>
              <a:spcPct val="90000"/>
            </a:lnSpc>
            <a:spcBef>
              <a:spcPct val="0"/>
            </a:spcBef>
            <a:spcAft>
              <a:spcPct val="15000"/>
            </a:spcAft>
            <a:buChar char="••"/>
          </a:pPr>
          <a:r>
            <a:rPr lang="en-US" sz="1100" kern="1200"/>
            <a:t>Self-care – hygiene, dressing, eating &amp; staying alone</a:t>
          </a:r>
        </a:p>
        <a:p>
          <a:pPr marL="57150" lvl="1" indent="-57150" algn="l" defTabSz="488950">
            <a:lnSpc>
              <a:spcPct val="90000"/>
            </a:lnSpc>
            <a:spcBef>
              <a:spcPct val="0"/>
            </a:spcBef>
            <a:spcAft>
              <a:spcPct val="15000"/>
            </a:spcAft>
            <a:buChar char="••"/>
          </a:pPr>
          <a:r>
            <a:rPr lang="en-US" sz="1100" kern="1200"/>
            <a:t>Getting along – interacting with other people</a:t>
          </a:r>
        </a:p>
        <a:p>
          <a:pPr marL="57150" lvl="1" indent="-57150" algn="l" defTabSz="488950">
            <a:lnSpc>
              <a:spcPct val="90000"/>
            </a:lnSpc>
            <a:spcBef>
              <a:spcPct val="0"/>
            </a:spcBef>
            <a:spcAft>
              <a:spcPct val="15000"/>
            </a:spcAft>
            <a:buChar char="••"/>
          </a:pPr>
          <a:r>
            <a:rPr lang="en-US" sz="1100" kern="1200"/>
            <a:t>Life activities – domestic responsibilities, leisure, work &amp; school</a:t>
          </a:r>
        </a:p>
        <a:p>
          <a:pPr marL="57150" lvl="1" indent="-57150" algn="l" defTabSz="488950">
            <a:lnSpc>
              <a:spcPct val="90000"/>
            </a:lnSpc>
            <a:spcBef>
              <a:spcPct val="0"/>
            </a:spcBef>
            <a:spcAft>
              <a:spcPct val="15000"/>
            </a:spcAft>
            <a:buChar char="••"/>
          </a:pPr>
          <a:r>
            <a:rPr lang="en-US" sz="1100" kern="1200"/>
            <a:t>Participation – joining in community activities</a:t>
          </a:r>
        </a:p>
      </dsp:txBody>
      <dsp:txXfrm>
        <a:off x="0" y="350568"/>
        <a:ext cx="3523298" cy="1593900"/>
      </dsp:txXfrm>
    </dsp:sp>
    <dsp:sp modelId="{312B0918-2EB9-4403-B7FA-D5323FFDE83C}">
      <dsp:nvSpPr>
        <dsp:cNvPr id="0" name=""/>
        <dsp:cNvSpPr/>
      </dsp:nvSpPr>
      <dsp:spPr>
        <a:xfrm>
          <a:off x="176164" y="188208"/>
          <a:ext cx="2466308" cy="324720"/>
        </a:xfrm>
        <a:prstGeom prst="roundRect">
          <a:avLst/>
        </a:prstGeom>
        <a:solidFill>
          <a:srgbClr val="0046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221" tIns="0" rIns="93221" bIns="0" numCol="1" spcCol="1270" anchor="ctr" anchorCtr="0">
          <a:noAutofit/>
        </a:bodyPr>
        <a:lstStyle/>
        <a:p>
          <a:pPr lvl="0" algn="l" defTabSz="488950">
            <a:lnSpc>
              <a:spcPct val="90000"/>
            </a:lnSpc>
            <a:spcBef>
              <a:spcPct val="0"/>
            </a:spcBef>
            <a:spcAft>
              <a:spcPct val="35000"/>
            </a:spcAft>
          </a:pPr>
          <a:r>
            <a:rPr lang="en-US" sz="1100" kern="1200"/>
            <a:t>Measures perceived disability on a Likert scale across 6 domains:</a:t>
          </a:r>
        </a:p>
      </dsp:txBody>
      <dsp:txXfrm>
        <a:off x="192016" y="204060"/>
        <a:ext cx="2434604" cy="293016"/>
      </dsp:txXfrm>
    </dsp:sp>
    <dsp:sp modelId="{38808FCF-049B-462E-B3B5-A0B9A93389EF}">
      <dsp:nvSpPr>
        <dsp:cNvPr id="0" name=""/>
        <dsp:cNvSpPr/>
      </dsp:nvSpPr>
      <dsp:spPr>
        <a:xfrm>
          <a:off x="0" y="2166228"/>
          <a:ext cx="3523298" cy="277200"/>
        </a:xfrm>
        <a:prstGeom prst="rect">
          <a:avLst/>
        </a:prstGeom>
        <a:solidFill>
          <a:schemeClr val="lt1">
            <a:alpha val="90000"/>
            <a:hueOff val="0"/>
            <a:satOff val="0"/>
            <a:lumOff val="0"/>
            <a:alphaOff val="0"/>
          </a:schemeClr>
        </a:solidFill>
        <a:ln w="12700" cap="flat" cmpd="sng" algn="ctr">
          <a:solidFill>
            <a:srgbClr val="F2E18C"/>
          </a:solidFill>
          <a:prstDash val="solid"/>
          <a:miter lim="800000"/>
        </a:ln>
        <a:effectLst/>
      </dsp:spPr>
      <dsp:style>
        <a:lnRef idx="2">
          <a:scrgbClr r="0" g="0" b="0"/>
        </a:lnRef>
        <a:fillRef idx="1">
          <a:scrgbClr r="0" g="0" b="0"/>
        </a:fillRef>
        <a:effectRef idx="0">
          <a:scrgbClr r="0" g="0" b="0"/>
        </a:effectRef>
        <a:fontRef idx="minor"/>
      </dsp:style>
    </dsp:sp>
    <dsp:sp modelId="{CB5516BF-17EF-4517-A9EF-42AB39087489}">
      <dsp:nvSpPr>
        <dsp:cNvPr id="0" name=""/>
        <dsp:cNvSpPr/>
      </dsp:nvSpPr>
      <dsp:spPr>
        <a:xfrm>
          <a:off x="176164" y="2003868"/>
          <a:ext cx="2466308" cy="324720"/>
        </a:xfrm>
        <a:prstGeom prst="roundRect">
          <a:avLst/>
        </a:prstGeom>
        <a:solidFill>
          <a:srgbClr val="F2E1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221" tIns="0" rIns="93221" bIns="0" numCol="1" spcCol="1270" anchor="ctr" anchorCtr="0">
          <a:noAutofit/>
        </a:bodyPr>
        <a:lstStyle/>
        <a:p>
          <a:pPr lvl="0" algn="l" defTabSz="488950">
            <a:lnSpc>
              <a:spcPct val="90000"/>
            </a:lnSpc>
            <a:spcBef>
              <a:spcPct val="0"/>
            </a:spcBef>
            <a:spcAft>
              <a:spcPct val="35000"/>
            </a:spcAft>
          </a:pPr>
          <a:r>
            <a:rPr lang="en-US" sz="1100" kern="1200"/>
            <a:t>36-item and 12-item versions</a:t>
          </a:r>
        </a:p>
      </dsp:txBody>
      <dsp:txXfrm>
        <a:off x="192016" y="2019720"/>
        <a:ext cx="2434604" cy="293016"/>
      </dsp:txXfrm>
    </dsp:sp>
    <dsp:sp modelId="{61DBFB73-31D0-4A60-B294-14A4EC7AF36E}">
      <dsp:nvSpPr>
        <dsp:cNvPr id="0" name=""/>
        <dsp:cNvSpPr/>
      </dsp:nvSpPr>
      <dsp:spPr>
        <a:xfrm>
          <a:off x="0" y="2665187"/>
          <a:ext cx="3523298" cy="277200"/>
        </a:xfrm>
        <a:prstGeom prst="rect">
          <a:avLst/>
        </a:prstGeom>
        <a:solidFill>
          <a:schemeClr val="lt1">
            <a:alpha val="90000"/>
            <a:hueOff val="0"/>
            <a:satOff val="0"/>
            <a:lumOff val="0"/>
            <a:alphaOff val="0"/>
          </a:schemeClr>
        </a:solidFill>
        <a:ln w="12700" cap="flat" cmpd="sng" algn="ctr">
          <a:solidFill>
            <a:srgbClr val="CC4927"/>
          </a:solidFill>
          <a:prstDash val="solid"/>
          <a:miter lim="800000"/>
        </a:ln>
        <a:effectLst/>
      </dsp:spPr>
      <dsp:style>
        <a:lnRef idx="2">
          <a:scrgbClr r="0" g="0" b="0"/>
        </a:lnRef>
        <a:fillRef idx="1">
          <a:scrgbClr r="0" g="0" b="0"/>
        </a:fillRef>
        <a:effectRef idx="0">
          <a:scrgbClr r="0" g="0" b="0"/>
        </a:effectRef>
        <a:fontRef idx="minor"/>
      </dsp:style>
    </dsp:sp>
    <dsp:sp modelId="{3AED39D5-4FCF-488F-8BAD-082E1993AC87}">
      <dsp:nvSpPr>
        <dsp:cNvPr id="0" name=""/>
        <dsp:cNvSpPr/>
      </dsp:nvSpPr>
      <dsp:spPr>
        <a:xfrm>
          <a:off x="176164" y="2502828"/>
          <a:ext cx="2466308" cy="324720"/>
        </a:xfrm>
        <a:prstGeom prst="roundRect">
          <a:avLst/>
        </a:prstGeom>
        <a:solidFill>
          <a:srgbClr val="CC49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221" tIns="0" rIns="93221" bIns="0" numCol="1" spcCol="1270" anchor="ctr" anchorCtr="0">
          <a:noAutofit/>
        </a:bodyPr>
        <a:lstStyle/>
        <a:p>
          <a:pPr lvl="0" algn="l" defTabSz="488950">
            <a:lnSpc>
              <a:spcPct val="90000"/>
            </a:lnSpc>
            <a:spcBef>
              <a:spcPct val="0"/>
            </a:spcBef>
            <a:spcAft>
              <a:spcPct val="35000"/>
            </a:spcAft>
          </a:pPr>
          <a:r>
            <a:rPr lang="en-US" sz="1100" kern="1200"/>
            <a:t>World Health Organization offers Excel spreadsheet for scoring</a:t>
          </a:r>
        </a:p>
      </dsp:txBody>
      <dsp:txXfrm>
        <a:off x="192016" y="2518680"/>
        <a:ext cx="2434604" cy="293016"/>
      </dsp:txXfrm>
    </dsp:sp>
    <dsp:sp modelId="{D3C7152B-64B3-40E2-AAD4-2F7E91406FAA}">
      <dsp:nvSpPr>
        <dsp:cNvPr id="0" name=""/>
        <dsp:cNvSpPr/>
      </dsp:nvSpPr>
      <dsp:spPr>
        <a:xfrm>
          <a:off x="0" y="3164148"/>
          <a:ext cx="3523298" cy="277200"/>
        </a:xfrm>
        <a:prstGeom prst="rect">
          <a:avLst/>
        </a:prstGeom>
        <a:solidFill>
          <a:schemeClr val="lt1">
            <a:alpha val="90000"/>
            <a:hueOff val="0"/>
            <a:satOff val="0"/>
            <a:lumOff val="0"/>
            <a:alphaOff val="0"/>
          </a:schemeClr>
        </a:solidFill>
        <a:ln w="12700" cap="flat" cmpd="sng" algn="ctr">
          <a:solidFill>
            <a:srgbClr val="919195"/>
          </a:solidFill>
          <a:prstDash val="solid"/>
          <a:miter lim="800000"/>
        </a:ln>
        <a:effectLst/>
      </dsp:spPr>
      <dsp:style>
        <a:lnRef idx="2">
          <a:scrgbClr r="0" g="0" b="0"/>
        </a:lnRef>
        <a:fillRef idx="1">
          <a:scrgbClr r="0" g="0" b="0"/>
        </a:fillRef>
        <a:effectRef idx="0">
          <a:scrgbClr r="0" g="0" b="0"/>
        </a:effectRef>
        <a:fontRef idx="minor"/>
      </dsp:style>
    </dsp:sp>
    <dsp:sp modelId="{271C819C-F110-47CD-83A3-0FB17E45308F}">
      <dsp:nvSpPr>
        <dsp:cNvPr id="0" name=""/>
        <dsp:cNvSpPr/>
      </dsp:nvSpPr>
      <dsp:spPr>
        <a:xfrm>
          <a:off x="176164" y="3001788"/>
          <a:ext cx="2466308" cy="324720"/>
        </a:xfrm>
        <a:prstGeom prst="roundRect">
          <a:avLst/>
        </a:prstGeom>
        <a:solidFill>
          <a:srgbClr val="9191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221" tIns="0" rIns="93221" bIns="0" numCol="1" spcCol="1270" anchor="ctr" anchorCtr="0">
          <a:noAutofit/>
        </a:bodyPr>
        <a:lstStyle/>
        <a:p>
          <a:pPr lvl="0" algn="l" defTabSz="488950">
            <a:lnSpc>
              <a:spcPct val="90000"/>
            </a:lnSpc>
            <a:spcBef>
              <a:spcPct val="0"/>
            </a:spcBef>
            <a:spcAft>
              <a:spcPct val="35000"/>
            </a:spcAft>
          </a:pPr>
          <a:r>
            <a:rPr lang="en-US" sz="1100" kern="1200"/>
            <a:t>Simple and Domain-weighted scoring calculations  </a:t>
          </a:r>
        </a:p>
      </dsp:txBody>
      <dsp:txXfrm>
        <a:off x="192016" y="3017640"/>
        <a:ext cx="2434604" cy="293016"/>
      </dsp:txXfrm>
    </dsp:sp>
    <dsp:sp modelId="{EE8B97E9-5FEC-43E0-A939-9F9C728108E2}">
      <dsp:nvSpPr>
        <dsp:cNvPr id="0" name=""/>
        <dsp:cNvSpPr/>
      </dsp:nvSpPr>
      <dsp:spPr>
        <a:xfrm>
          <a:off x="0" y="3663107"/>
          <a:ext cx="3523298" cy="277200"/>
        </a:xfrm>
        <a:prstGeom prst="rect">
          <a:avLst/>
        </a:prstGeom>
        <a:solidFill>
          <a:schemeClr val="lt1">
            <a:alpha val="90000"/>
            <a:hueOff val="0"/>
            <a:satOff val="0"/>
            <a:lumOff val="0"/>
            <a:alphaOff val="0"/>
          </a:schemeClr>
        </a:solidFill>
        <a:ln w="12700" cap="flat" cmpd="sng" algn="ctr">
          <a:solidFill>
            <a:srgbClr val="B2CEE7"/>
          </a:solidFill>
          <a:prstDash val="solid"/>
          <a:miter lim="800000"/>
        </a:ln>
        <a:effectLst/>
      </dsp:spPr>
      <dsp:style>
        <a:lnRef idx="2">
          <a:scrgbClr r="0" g="0" b="0"/>
        </a:lnRef>
        <a:fillRef idx="1">
          <a:scrgbClr r="0" g="0" b="0"/>
        </a:fillRef>
        <a:effectRef idx="0">
          <a:scrgbClr r="0" g="0" b="0"/>
        </a:effectRef>
        <a:fontRef idx="minor"/>
      </dsp:style>
    </dsp:sp>
    <dsp:sp modelId="{47401C0C-C284-42AA-B8D6-152FC63FCBB4}">
      <dsp:nvSpPr>
        <dsp:cNvPr id="0" name=""/>
        <dsp:cNvSpPr/>
      </dsp:nvSpPr>
      <dsp:spPr>
        <a:xfrm>
          <a:off x="176164" y="3500748"/>
          <a:ext cx="2466308" cy="324720"/>
        </a:xfrm>
        <a:prstGeom prst="roundRect">
          <a:avLst/>
        </a:prstGeom>
        <a:solidFill>
          <a:srgbClr val="B2CEE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221" tIns="0" rIns="93221" bIns="0" numCol="1" spcCol="1270" anchor="ctr" anchorCtr="0">
          <a:noAutofit/>
        </a:bodyPr>
        <a:lstStyle/>
        <a:p>
          <a:pPr lvl="0" algn="l" defTabSz="488950">
            <a:lnSpc>
              <a:spcPct val="90000"/>
            </a:lnSpc>
            <a:spcBef>
              <a:spcPct val="0"/>
            </a:spcBef>
            <a:spcAft>
              <a:spcPct val="35000"/>
            </a:spcAft>
          </a:pPr>
          <a:r>
            <a:rPr lang="en-US" sz="1100" kern="1200"/>
            <a:t>Developed for disability across etiologies</a:t>
          </a:r>
        </a:p>
      </dsp:txBody>
      <dsp:txXfrm>
        <a:off x="192016" y="3516600"/>
        <a:ext cx="2434604" cy="29301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b="1"/>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b="1"/>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layout2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 xmlns:dgm1612="http://schemas.microsoft.com/office/drawing/2016/12/diagram">
        <a:lvl1pPr>
          <a:lnSpc>
            <a:spcPct val="100000"/>
          </a:lnSpc>
        </a:lvl1pPr>
      </dgm1612:lstStyle>
    </a:ext>
  </dgm:extLst>
</dgm:layoutDef>
</file>

<file path=ppt/diagrams/layout2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drugabuse.gov/sites/default/files/files/OpioidRiskTool.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908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Even for </a:t>
            </a:r>
            <a:r>
              <a:rPr lang="en-US" err="1"/>
              <a:t>pt</a:t>
            </a:r>
            <a:r>
              <a:rPr lang="en-US"/>
              <a:t> with poor reading skills, speaking slowly tends to make listeners focus on single words rather than the whole message. </a:t>
            </a:r>
          </a:p>
          <a:p>
            <a:endParaRPr lang="en-US"/>
          </a:p>
        </p:txBody>
      </p:sp>
    </p:spTree>
    <p:extLst>
      <p:ext uri="{BB962C8B-B14F-4D97-AF65-F5344CB8AC3E}">
        <p14:creationId xmlns:p14="http://schemas.microsoft.com/office/powerpoint/2010/main" val="3976472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6ed8515015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6ed851501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6ef5ebefb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6ef5ebef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6ed8515015_0_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6ed851501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6ef5ebefb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6ef5ebefb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6ef5ebefb9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6ef5ebefb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6ef5ebefb9_1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6ef5ebefb9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ed8515015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ed851501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ed8515015_0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ed8515015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6ef5ebefb9_1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6ef5ebefb9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t>10 Regional Centers​</a:t>
            </a:r>
          </a:p>
          <a:p>
            <a:pPr fontAlgn="base"/>
            <a:r>
              <a:rPr lang="en-US"/>
              <a:t>National Hispanic &amp; Latino Center​</a:t>
            </a:r>
          </a:p>
          <a:p>
            <a:pPr fontAlgn="base"/>
            <a:r>
              <a:rPr lang="en-US"/>
              <a:t>National American Indian and Alaska Native Center​</a:t>
            </a:r>
          </a:p>
          <a:p>
            <a:pPr fontAlgn="base"/>
            <a:r>
              <a:rPr lang="en-US"/>
              <a:t>Network Coordinating Office​</a:t>
            </a:r>
          </a:p>
          <a:p>
            <a:endParaRPr lang="en-US"/>
          </a:p>
        </p:txBody>
      </p:sp>
      <p:sp>
        <p:nvSpPr>
          <p:cNvPr id="4" name="Slide Number Placeholder 3"/>
          <p:cNvSpPr>
            <a:spLocks noGrp="1"/>
          </p:cNvSpPr>
          <p:nvPr>
            <p:ph type="sldNum" sz="quarter" idx="10"/>
          </p:nvPr>
        </p:nvSpPr>
        <p:spPr/>
        <p:txBody>
          <a:bodyPr/>
          <a:lstStyle/>
          <a:p>
            <a:fld id="{2BE1AF61-E1FA-4D8E-A167-0B1979E28E79}" type="slidenum">
              <a:rPr lang="en-US" smtClean="0"/>
              <a:t>6</a:t>
            </a:fld>
            <a:endParaRPr lang="en-US"/>
          </a:p>
        </p:txBody>
      </p:sp>
    </p:spTree>
    <p:extLst>
      <p:ext uri="{BB962C8B-B14F-4D97-AF65-F5344CB8AC3E}">
        <p14:creationId xmlns:p14="http://schemas.microsoft.com/office/powerpoint/2010/main" val="2565480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6ed8515015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6ed851501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5717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6ef5ebefb9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6ef5ebefb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6ed851501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6ed85150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Does not have to be administered directly to the patient</a:t>
            </a:r>
          </a:p>
          <a:p>
            <a:pPr>
              <a:lnSpc>
                <a:spcPct val="100000"/>
              </a:lnSpc>
              <a:buFont typeface="Arial" panose="020B0604020202020204" pitchFamily="34" charset="0"/>
              <a:buChar char="•"/>
            </a:pPr>
            <a:r>
              <a:rPr lang="en-US" sz="1100">
                <a:solidFill>
                  <a:schemeClr val="tx1"/>
                </a:solidFill>
              </a:rPr>
              <a:t>Webster, L. &amp; Webster, R. (2005).  Predicting aberrant behaviors in opioid-treated patients:  Preliminary validation of the opioid risk tool.  </a:t>
            </a:r>
            <a:r>
              <a:rPr lang="en-US" sz="1100" i="1">
                <a:solidFill>
                  <a:schemeClr val="tx1"/>
                </a:solidFill>
              </a:rPr>
              <a:t>Pain Medicine, 6, </a:t>
            </a:r>
            <a:r>
              <a:rPr lang="en-US" sz="1100">
                <a:solidFill>
                  <a:schemeClr val="tx1"/>
                </a:solidFill>
              </a:rPr>
              <a:t>432-442.  </a:t>
            </a:r>
          </a:p>
          <a:p>
            <a:pPr marL="0" indent="0">
              <a:lnSpc>
                <a:spcPct val="100000"/>
              </a:lnSpc>
              <a:buNone/>
            </a:pPr>
            <a:endParaRPr lang="en-US" sz="1100">
              <a:solidFill>
                <a:schemeClr val="tx1"/>
              </a:solidFill>
            </a:endParaRPr>
          </a:p>
          <a:p>
            <a:pPr marL="0" indent="0">
              <a:lnSpc>
                <a:spcPct val="100000"/>
              </a:lnSpc>
              <a:buNone/>
            </a:pPr>
            <a:r>
              <a:rPr lang="en-US" sz="1100" u="sng">
                <a:solidFill>
                  <a:schemeClr val="tx1"/>
                </a:solidFill>
                <a:hlinkClick r:id="rId3"/>
              </a:rPr>
              <a:t>https://www.drugabuse.gov/sites/default/files/files/OpioidRiskTool.pdf</a:t>
            </a:r>
            <a:endParaRPr lang="en-US" sz="1100">
              <a:solidFill>
                <a:schemeClr val="tx1"/>
              </a:solidFill>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6ed8515015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6ed851501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6ed8515015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6ed851501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6ed8515015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6ed851501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6ef5ebefb9_1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6ef5ebefb9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t>Your site may have already adopted something</a:t>
            </a:r>
          </a:p>
          <a:p>
            <a:r>
              <a:rPr lang="en-US"/>
              <a:t>QI projects</a:t>
            </a:r>
          </a:p>
          <a:p>
            <a:r>
              <a:rPr lang="en-US"/>
              <a:t>Patient safety outcome</a:t>
            </a:r>
          </a:p>
          <a:p>
            <a:r>
              <a:rPr lang="en-US"/>
              <a:t>Provider relationship outcomes</a:t>
            </a:r>
          </a:p>
        </p:txBody>
      </p:sp>
    </p:spTree>
    <p:extLst>
      <p:ext uri="{BB962C8B-B14F-4D97-AF65-F5344CB8AC3E}">
        <p14:creationId xmlns:p14="http://schemas.microsoft.com/office/powerpoint/2010/main" val="579466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8A72D-3A49-4FC1-ADCD-F4954970C19B}" type="slidenum">
              <a:rPr lang="en-US" smtClean="0"/>
              <a:t>46</a:t>
            </a:fld>
            <a:endParaRPr lang="en-US"/>
          </a:p>
        </p:txBody>
      </p:sp>
    </p:spTree>
    <p:extLst>
      <p:ext uri="{BB962C8B-B14F-4D97-AF65-F5344CB8AC3E}">
        <p14:creationId xmlns:p14="http://schemas.microsoft.com/office/powerpoint/2010/main" val="1032136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EE5A34-8974-4D30-AA2A-585A11D37D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6067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407F5E-1248-0D41-AA81-B50EA45314DF}" type="slidenum">
              <a:rPr lang="en-US" smtClean="0"/>
              <a:t>9</a:t>
            </a:fld>
            <a:endParaRPr lang="en-US"/>
          </a:p>
        </p:txBody>
      </p:sp>
    </p:spTree>
    <p:extLst>
      <p:ext uri="{BB962C8B-B14F-4D97-AF65-F5344CB8AC3E}">
        <p14:creationId xmlns:p14="http://schemas.microsoft.com/office/powerpoint/2010/main" val="4172440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EE5A34-8974-4D30-AA2A-585A11D37D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1221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407F5E-1248-0D41-AA81-B50EA45314DF}" type="slidenum">
              <a:rPr lang="en-US" smtClean="0"/>
              <a:t>12</a:t>
            </a:fld>
            <a:endParaRPr lang="en-US"/>
          </a:p>
        </p:txBody>
      </p:sp>
    </p:spTree>
    <p:extLst>
      <p:ext uri="{BB962C8B-B14F-4D97-AF65-F5344CB8AC3E}">
        <p14:creationId xmlns:p14="http://schemas.microsoft.com/office/powerpoint/2010/main" val="4177633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d1f54d25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6d1f54d2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9131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f149ea92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6f149ea92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err="1"/>
              <a:t>Fxn</a:t>
            </a:r>
            <a:r>
              <a:rPr lang="en-US"/>
              <a:t>/Behavior – What does your pain keep you from doing? Work/Love/Play. If not for the pain what would you be doing? Sleep? Magic wand questions. Return to </a:t>
            </a:r>
            <a:r>
              <a:rPr lang="en-US" err="1"/>
              <a:t>Losier's</a:t>
            </a:r>
            <a:r>
              <a:rPr lang="en-US"/>
              <a:t> linear model – Behaviors are observable! What are they doing!? – Facial expressions, limping, guarding, vocalizations. Take note!</a:t>
            </a:r>
          </a:p>
          <a:p>
            <a:pPr marL="0" lvl="0" indent="0" algn="l" rtl="0">
              <a:spcBef>
                <a:spcPts val="0"/>
              </a:spcBef>
              <a:spcAft>
                <a:spcPts val="0"/>
              </a:spcAft>
              <a:buNone/>
            </a:pPr>
            <a:r>
              <a:rPr lang="en-US"/>
              <a:t>Affect – mental health or subclinical </a:t>
            </a:r>
            <a:r>
              <a:rPr lang="en-US" err="1"/>
              <a:t>sx</a:t>
            </a:r>
            <a:r>
              <a:rPr lang="en-US"/>
              <a:t>. Comorbidities (discussed later in this presentation)</a:t>
            </a:r>
          </a:p>
          <a:p>
            <a:pPr marL="0" lvl="0" indent="0" algn="l" rtl="0">
              <a:spcBef>
                <a:spcPts val="0"/>
              </a:spcBef>
              <a:spcAft>
                <a:spcPts val="0"/>
              </a:spcAft>
              <a:buNone/>
            </a:pPr>
            <a:r>
              <a:rPr lang="en-US"/>
              <a:t>Physical – Where does it hurt? What makes it better/worse 1-10 scale. Time of day. Activity. Before/After. The type of pain will drive the intervention despite overlap. </a:t>
            </a:r>
          </a:p>
          <a:p>
            <a:pPr marL="0" lvl="0" indent="0" algn="l" rtl="0">
              <a:spcBef>
                <a:spcPts val="0"/>
              </a:spcBef>
              <a:spcAft>
                <a:spcPts val="0"/>
              </a:spcAft>
              <a:buNone/>
            </a:pPr>
            <a:r>
              <a:rPr lang="en-US"/>
              <a:t>Cognitive – What does your </a:t>
            </a:r>
            <a:r>
              <a:rPr lang="en-US" err="1"/>
              <a:t>pt</a:t>
            </a:r>
            <a:r>
              <a:rPr lang="en-US"/>
              <a:t> think about your pain. You get a lot of this from the other questions. I hate this… Why me… I don’t deserve statements, My life is ruined. What is their self-talk?</a:t>
            </a:r>
          </a:p>
          <a:p>
            <a:pPr marL="0" lvl="0" indent="0" algn="l" rtl="0">
              <a:spcBef>
                <a:spcPts val="0"/>
              </a:spcBef>
              <a:spcAft>
                <a:spcPts val="0"/>
              </a:spcAft>
              <a:buNone/>
            </a:pPr>
            <a:r>
              <a:rPr lang="en-US"/>
              <a:t>Social – Relationships. How do the people most important to the </a:t>
            </a:r>
            <a:r>
              <a:rPr lang="en-US" err="1"/>
              <a:t>pt</a:t>
            </a:r>
            <a:r>
              <a:rPr lang="en-US"/>
              <a:t> react to their invisible illness. </a:t>
            </a:r>
          </a:p>
          <a:p>
            <a:pPr marL="0" lvl="0" indent="0" algn="l" rtl="0">
              <a:spcBef>
                <a:spcPts val="0"/>
              </a:spcBef>
              <a:spcAft>
                <a:spcPts val="0"/>
              </a:spcAft>
              <a:buNone/>
            </a:pPr>
            <a:r>
              <a:rPr lang="en-US"/>
              <a:t>Spiritual – Don’t  leave this out. People may feel betrayed or gain strength from their beliefs. This may lead to an excellent intervention. Again Values, Meaning. What is important to them. </a:t>
            </a:r>
          </a:p>
          <a:p>
            <a:pPr marL="0" lvl="0" indent="0" algn="l" rtl="0">
              <a:spcBef>
                <a:spcPts val="0"/>
              </a:spcBef>
              <a:spcAft>
                <a:spcPts val="0"/>
              </a:spcAft>
              <a:buNone/>
            </a:pPr>
            <a:r>
              <a:rPr lang="en-US"/>
              <a:t>Other illnesses, </a:t>
            </a:r>
            <a:r>
              <a:rPr lang="en-US" err="1"/>
              <a:t>dxs</a:t>
            </a:r>
            <a:r>
              <a:rPr lang="en-US"/>
              <a:t>, substance use. Often already in the chart but you can still screen. </a:t>
            </a:r>
          </a:p>
          <a:p>
            <a:pPr marL="0" lvl="0" indent="0" algn="l" rtl="0">
              <a:spcBef>
                <a:spcPts val="0"/>
              </a:spcBef>
              <a:spcAft>
                <a:spcPts val="0"/>
              </a:spcAft>
              <a:buNone/>
            </a:pPr>
            <a:r>
              <a:rPr lang="en-US"/>
              <a:t>L/W/P – Part of FACT Contextual interview </a:t>
            </a:r>
          </a:p>
          <a:p>
            <a:pPr marL="0" lvl="0" indent="0" algn="l" rtl="0">
              <a:spcBef>
                <a:spcPts val="0"/>
              </a:spcBef>
              <a:spcAft>
                <a:spcPts val="0"/>
              </a:spcAft>
              <a:buNone/>
            </a:pPr>
            <a:endParaRPr lang="en-US"/>
          </a:p>
          <a:p>
            <a:pPr marL="0" lvl="0" indent="0" algn="l" rtl="0">
              <a:spcBef>
                <a:spcPts val="0"/>
              </a:spcBef>
              <a:spcAft>
                <a:spcPts val="0"/>
              </a:spcAft>
              <a:buNone/>
            </a:pPr>
            <a:r>
              <a:rPr lang="en-US"/>
              <a:t>Robinson, P., Gould, D., </a:t>
            </a:r>
            <a:r>
              <a:rPr lang="en-US" err="1"/>
              <a:t>Strosahl</a:t>
            </a:r>
            <a:r>
              <a:rPr lang="en-US"/>
              <a:t>, K., (2011) Real Behavior Change in Primary Care: Improving Patient Outcomes &amp; Increasing job satisfaction. New Harbinger, Oakland. </a:t>
            </a:r>
          </a:p>
          <a:p>
            <a:pPr marL="0" lvl="0" indent="0" algn="l" rtl="0">
              <a:spcBef>
                <a:spcPts val="0"/>
              </a:spcBef>
              <a:spcAft>
                <a:spcPts val="0"/>
              </a:spcAft>
              <a:buNone/>
            </a:pPr>
            <a:endParaRPr lang="en-US"/>
          </a:p>
          <a:p>
            <a:pPr marL="0" lvl="0" indent="0" algn="l" rtl="0">
              <a:spcBef>
                <a:spcPts val="0"/>
              </a:spcBef>
              <a:spcAft>
                <a:spcPts val="0"/>
              </a:spcAft>
              <a:buNone/>
            </a:pPr>
            <a:r>
              <a:rPr lang="en-US"/>
              <a:t>Hunter, C., Goodie, J., </a:t>
            </a:r>
            <a:r>
              <a:rPr lang="en-US" err="1"/>
              <a:t>Oordt</a:t>
            </a:r>
            <a:r>
              <a:rPr lang="en-US"/>
              <a:t>. M, </a:t>
            </a:r>
            <a:r>
              <a:rPr lang="en-US" err="1"/>
              <a:t>Dobmyer</a:t>
            </a:r>
            <a:r>
              <a:rPr lang="en-US"/>
              <a:t>, A., (2014) Integrated Behavioral Health in Primary Care: Step–by-Step Guidance for Assessment and Intervention. American Psychological Association, Washington D.C.. </a:t>
            </a:r>
            <a:endParaRPr/>
          </a:p>
        </p:txBody>
      </p:sp>
    </p:spTree>
    <p:extLst>
      <p:ext uri="{BB962C8B-B14F-4D97-AF65-F5344CB8AC3E}">
        <p14:creationId xmlns:p14="http://schemas.microsoft.com/office/powerpoint/2010/main" val="2267628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t>This is a vulnerable, high risk patient. </a:t>
            </a:r>
          </a:p>
          <a:p>
            <a:r>
              <a:rPr lang="en-US"/>
              <a:t>loosely dependent on educational attainment </a:t>
            </a:r>
          </a:p>
          <a:p>
            <a:r>
              <a:rPr lang="en-US"/>
              <a:t>This type of education happens during all stages of the </a:t>
            </a:r>
            <a:r>
              <a:rPr lang="en-US" err="1"/>
              <a:t>pt</a:t>
            </a:r>
            <a:r>
              <a:rPr lang="en-US"/>
              <a:t> interaction. </a:t>
            </a:r>
          </a:p>
          <a:p>
            <a:endParaRPr lang="en-US"/>
          </a:p>
          <a:p>
            <a:r>
              <a:rPr lang="en-US"/>
              <a:t>Griffey R. T., et al. (2016). Shared Decision Making in the Emergency Department Among Patients with Limited Health Literacy: Beyond Slower and Louder. Academic Emergency Medicine. </a:t>
            </a:r>
          </a:p>
        </p:txBody>
      </p:sp>
    </p:spTree>
    <p:extLst>
      <p:ext uri="{BB962C8B-B14F-4D97-AF65-F5344CB8AC3E}">
        <p14:creationId xmlns:p14="http://schemas.microsoft.com/office/powerpoint/2010/main" val="2748646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841772"/>
            <a:ext cx="51435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BB2E3EF1-5FDE-454E-97C5-65A676B137C8}"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53591440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2E3EF1-5FDE-454E-97C5-65A676B137C8}"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34647118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273844"/>
            <a:ext cx="1478756"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273844"/>
            <a:ext cx="4350544"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2E3EF1-5FDE-454E-97C5-65A676B137C8}"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39389214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33775" y="2150850"/>
            <a:ext cx="639045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52748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33775" y="1152475"/>
            <a:ext cx="639045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89749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102403"/>
            <a:ext cx="5915025" cy="994172"/>
          </a:xfrm>
        </p:spPr>
        <p:txBody>
          <a:bodyPr/>
          <a:lstStyle>
            <a:lvl1pPr>
              <a:defRPr>
                <a:solidFill>
                  <a:srgbClr val="6D4C5D"/>
                </a:solidFill>
              </a:defRPr>
            </a:lvl1pPr>
          </a:lstStyle>
          <a:p>
            <a:r>
              <a:rPr lang="en-US"/>
              <a:t>Click to edit Master title style</a:t>
            </a:r>
          </a:p>
        </p:txBody>
      </p:sp>
      <p:sp>
        <p:nvSpPr>
          <p:cNvPr id="3" name="Content Placeholder 2"/>
          <p:cNvSpPr>
            <a:spLocks noGrp="1"/>
          </p:cNvSpPr>
          <p:nvPr>
            <p:ph sz="half" idx="1"/>
          </p:nvPr>
        </p:nvSpPr>
        <p:spPr>
          <a:xfrm>
            <a:off x="376002" y="1167806"/>
            <a:ext cx="291465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29517" y="1167806"/>
            <a:ext cx="291465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7534" y="3875917"/>
            <a:ext cx="1820466" cy="1618193"/>
          </a:xfrm>
          <a:prstGeom prst="rect">
            <a:avLst/>
          </a:prstGeom>
        </p:spPr>
      </p:pic>
    </p:spTree>
    <p:custDataLst>
      <p:tags r:id="rId1"/>
    </p:custDataLst>
    <p:extLst>
      <p:ext uri="{BB962C8B-B14F-4D97-AF65-F5344CB8AC3E}">
        <p14:creationId xmlns:p14="http://schemas.microsoft.com/office/powerpoint/2010/main" val="430706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2E3EF1-5FDE-454E-97C5-65A676B137C8}"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68897799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4"/>
            <a:ext cx="5915025" cy="2139553"/>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3442098"/>
            <a:ext cx="5915025"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2E3EF1-5FDE-454E-97C5-65A676B137C8}"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30716081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1369219"/>
            <a:ext cx="291465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1369219"/>
            <a:ext cx="291465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2E3EF1-5FDE-454E-97C5-65A676B137C8}"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66561567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4"/>
            <a:ext cx="5915025" cy="994172"/>
          </a:xfrm>
        </p:spPr>
        <p:txBody>
          <a:bodyPr/>
          <a:lstStyle/>
          <a:p>
            <a:r>
              <a:rPr lang="en-US"/>
              <a:t>Click to edit Master title style</a:t>
            </a:r>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72381" y="1878806"/>
            <a:ext cx="2901255"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2E3EF1-5FDE-454E-97C5-65A676B137C8}" type="datetimeFigureOut">
              <a:rPr lang="en-US" smtClean="0"/>
              <a:t>2/27/2020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65115962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2E3EF1-5FDE-454E-97C5-65A676B137C8}" type="datetimeFigureOut">
              <a:rPr lang="en-US" smtClean="0"/>
              <a:t>2/27/2020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47199132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2E3EF1-5FDE-454E-97C5-65A676B137C8}" type="datetimeFigureOut">
              <a:rPr lang="en-US" smtClean="0"/>
              <a:t>2/27/2020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607463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740569"/>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BB2E3EF1-5FDE-454E-97C5-65A676B137C8}"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78868316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740569"/>
            <a:ext cx="3471863"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BB2E3EF1-5FDE-454E-97C5-65A676B137C8}"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11663859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4"/>
            <a:ext cx="5915025"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4767263"/>
            <a:ext cx="154305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BB2E3EF1-5FDE-454E-97C5-65A676B137C8}" type="datetimeFigureOut">
              <a:rPr lang="en-US" smtClean="0"/>
              <a:t>2/27/2020</a:t>
            </a:fld>
            <a:endParaRPr lang="en-US"/>
          </a:p>
        </p:txBody>
      </p:sp>
      <p:sp>
        <p:nvSpPr>
          <p:cNvPr id="5" name="Footer Placeholder 4"/>
          <p:cNvSpPr>
            <a:spLocks noGrp="1"/>
          </p:cNvSpPr>
          <p:nvPr>
            <p:ph type="ftr" sz="quarter" idx="3"/>
          </p:nvPr>
        </p:nvSpPr>
        <p:spPr>
          <a:xfrm>
            <a:off x="2271713" y="4767263"/>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4767263"/>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3597684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pn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6.sv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4.sv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diagramColors" Target="../diagrams/colors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6.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png"/><Relationship Id="rId7" Type="http://schemas.openxmlformats.org/officeDocument/2006/relationships/diagramColors" Target="../diagrams/colors1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7.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png"/><Relationship Id="rId7" Type="http://schemas.openxmlformats.org/officeDocument/2006/relationships/diagramColors" Target="../diagrams/colors1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png"/><Relationship Id="rId7" Type="http://schemas.openxmlformats.org/officeDocument/2006/relationships/diagramColors" Target="../diagrams/colors1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png"/><Relationship Id="rId7" Type="http://schemas.openxmlformats.org/officeDocument/2006/relationships/diagramColors" Target="../diagrams/colors1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3.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2.png"/><Relationship Id="rId7" Type="http://schemas.openxmlformats.org/officeDocument/2006/relationships/diagramColors" Target="../diagrams/colors1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3.sv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85.sv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2.png"/><Relationship Id="rId7" Type="http://schemas.openxmlformats.org/officeDocument/2006/relationships/diagramColors" Target="../diagrams/colors20.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38.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2.png"/><Relationship Id="rId7" Type="http://schemas.openxmlformats.org/officeDocument/2006/relationships/diagramColors" Target="../diagrams/colors21.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39.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2.png"/><Relationship Id="rId7" Type="http://schemas.openxmlformats.org/officeDocument/2006/relationships/diagramColors" Target="../diagrams/colors22.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2.png"/><Relationship Id="rId7" Type="http://schemas.openxmlformats.org/officeDocument/2006/relationships/diagramColors" Target="../diagrams/colors23.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123.svg"/><Relationship Id="rId4" Type="http://schemas.openxmlformats.org/officeDocument/2006/relationships/image" Target="../media/image71.png"/></Relationships>
</file>

<file path=ppt/slides/_rels/slide43.xml.rels><?xml version="1.0" encoding="UTF-8" standalone="yes"?>
<Relationships xmlns="http://schemas.openxmlformats.org/package/2006/relationships"><Relationship Id="rId8" Type="http://schemas.openxmlformats.org/officeDocument/2006/relationships/hyperlink" Target="https://www.integration.samhsa.gov/clinical-practice/GAD708.19.08Cartwright.pdf" TargetMode="External"/><Relationship Id="rId3" Type="http://schemas.openxmlformats.org/officeDocument/2006/relationships/hyperlink" Target="http://www.tac.vic.gov.au/__data/assets/pdf_file/0004/27454/tampa_scale_kinesiophobia.pdf" TargetMode="External"/><Relationship Id="rId7" Type="http://schemas.openxmlformats.org/officeDocument/2006/relationships/hyperlink" Target="https://www.integration.samhsa.gov/images/res/8.3.4%20Patient%20Health%20Questionnaire%20(PHQ-9)%20Adolescents.pdf" TargetMode="External"/><Relationship Id="rId12" Type="http://schemas.openxmlformats.org/officeDocument/2006/relationships/hyperlink" Target="http://mytopcare.org/wp-content/uploads/2013/05/COMM.pd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integration.samhsa.gov/images/res/PHQ%20-%20Questions.pdf" TargetMode="External"/><Relationship Id="rId11" Type="http://schemas.openxmlformats.org/officeDocument/2006/relationships/hyperlink" Target="https://www.vcuhealth.org/media/file/Telehealth/SOAPP-R.pdf" TargetMode="External"/><Relationship Id="rId5" Type="http://schemas.openxmlformats.org/officeDocument/2006/relationships/hyperlink" Target="http://www.rehab.msu.edu/_files/_docs/oswestry_low_back_disability.pdf" TargetMode="External"/><Relationship Id="rId10" Type="http://schemas.openxmlformats.org/officeDocument/2006/relationships/hyperlink" Target="https://www.lynnwebstermd.com/opioid-risk-tool/" TargetMode="External"/><Relationship Id="rId4" Type="http://schemas.openxmlformats.org/officeDocument/2006/relationships/hyperlink" Target="https://www.who.int/classifications/icf/whodasii/en/" TargetMode="External"/><Relationship Id="rId9" Type="http://schemas.openxmlformats.org/officeDocument/2006/relationships/hyperlink" Target="https://sullivan-painresearch.mcgill.ca/pdf/pcs/PCSManual_English.pdf"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4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hyperlink" Target="https://mhttcnetwork.org/centers/mid-america-mhttc/home" TargetMode="External"/><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hyperlink" Target="mailto:midamerica@mhttcnetwork.org" TargetMode="External"/><Relationship Id="rId11" Type="http://schemas.openxmlformats.org/officeDocument/2006/relationships/image" Target="../media/image6.png"/><Relationship Id="rId5" Type="http://schemas.openxmlformats.org/officeDocument/2006/relationships/image" Target="../media/image76.png"/><Relationship Id="rId10" Type="http://schemas.openxmlformats.org/officeDocument/2006/relationships/image" Target="../media/image5.jpeg"/><Relationship Id="rId4" Type="http://schemas.openxmlformats.org/officeDocument/2006/relationships/image" Target="../media/image75.png"/><Relationship Id="rId9" Type="http://schemas.openxmlformats.org/officeDocument/2006/relationships/image" Target="../media/image4.png"/></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000" b="1">
                <a:latin typeface="Arial" panose="020B0604020202020204" pitchFamily="34" charset="0"/>
                <a:cs typeface="Arial" panose="020B0604020202020204" pitchFamily="34" charset="0"/>
              </a:rPr>
              <a:t>Managing Chronic Pain in the Patient Centered Medical Home Webinar Series</a:t>
            </a:r>
          </a:p>
        </p:txBody>
      </p:sp>
      <p:sp>
        <p:nvSpPr>
          <p:cNvPr id="3" name="Subtitle 2"/>
          <p:cNvSpPr>
            <a:spLocks noGrp="1"/>
          </p:cNvSpPr>
          <p:nvPr>
            <p:ph type="subTitle" idx="1"/>
          </p:nvPr>
        </p:nvSpPr>
        <p:spPr>
          <a:xfrm>
            <a:off x="434804" y="2707707"/>
            <a:ext cx="5988393" cy="1241822"/>
          </a:xfrm>
        </p:spPr>
        <p:txBody>
          <a:bodyPr>
            <a:normAutofit/>
          </a:bodyPr>
          <a:lstStyle/>
          <a:p>
            <a:pPr algn="l"/>
            <a:r>
              <a:rPr lang="en-US" sz="1400">
                <a:solidFill>
                  <a:schemeClr val="tx1"/>
                </a:solidFill>
                <a:latin typeface="Arial" panose="020B0604020202020204" pitchFamily="34" charset="0"/>
                <a:cs typeface="Arial" panose="020B0604020202020204" pitchFamily="34" charset="0"/>
              </a:rPr>
              <a:t>Christian Klepper, </a:t>
            </a:r>
            <a:r>
              <a:rPr lang="en-US" sz="1400" err="1">
                <a:solidFill>
                  <a:schemeClr val="tx1"/>
                </a:solidFill>
                <a:latin typeface="Arial" panose="020B0604020202020204" pitchFamily="34" charset="0"/>
                <a:cs typeface="Arial" panose="020B0604020202020204" pitchFamily="34" charset="0"/>
              </a:rPr>
              <a:t>PsyD</a:t>
            </a:r>
            <a:r>
              <a:rPr lang="en-US" sz="1400">
                <a:solidFill>
                  <a:schemeClr val="tx1"/>
                </a:solidFill>
                <a:latin typeface="Arial" panose="020B0604020202020204" pitchFamily="34" charset="0"/>
                <a:cs typeface="Arial" panose="020B0604020202020204" pitchFamily="34" charset="0"/>
              </a:rPr>
              <a:t>, Mid-America MHTTC</a:t>
            </a:r>
          </a:p>
          <a:p>
            <a:pPr algn="l"/>
            <a:r>
              <a:rPr lang="en-US" sz="1400">
                <a:solidFill>
                  <a:schemeClr val="tx1"/>
                </a:solidFill>
                <a:latin typeface="Arial" panose="020B0604020202020204" pitchFamily="34" charset="0"/>
                <a:cs typeface="Arial" panose="020B0604020202020204" pitchFamily="34" charset="0"/>
              </a:rPr>
              <a:t>Tyler Brown, </a:t>
            </a:r>
            <a:r>
              <a:rPr lang="en-US" sz="1400" err="1">
                <a:solidFill>
                  <a:schemeClr val="tx1"/>
                </a:solidFill>
                <a:latin typeface="Arial" panose="020B0604020202020204" pitchFamily="34" charset="0"/>
                <a:cs typeface="Arial" panose="020B0604020202020204" pitchFamily="34" charset="0"/>
              </a:rPr>
              <a:t>PsyD</a:t>
            </a:r>
            <a:r>
              <a:rPr lang="en-US" sz="1400">
                <a:solidFill>
                  <a:schemeClr val="tx1"/>
                </a:solidFill>
                <a:latin typeface="Arial" panose="020B0604020202020204" pitchFamily="34" charset="0"/>
                <a:cs typeface="Arial" panose="020B0604020202020204" pitchFamily="34" charset="0"/>
              </a:rPr>
              <a:t>, </a:t>
            </a:r>
            <a:r>
              <a:rPr lang="en-US" sz="1400" err="1">
                <a:solidFill>
                  <a:schemeClr val="tx1"/>
                </a:solidFill>
                <a:latin typeface="Arial" panose="020B0604020202020204" pitchFamily="34" charset="0"/>
                <a:cs typeface="Arial" panose="020B0604020202020204" pitchFamily="34" charset="0"/>
              </a:rPr>
              <a:t>Medstar</a:t>
            </a:r>
            <a:r>
              <a:rPr lang="en-US" sz="1400">
                <a:solidFill>
                  <a:schemeClr val="tx1"/>
                </a:solidFill>
                <a:latin typeface="Arial" panose="020B0604020202020204" pitchFamily="34" charset="0"/>
                <a:cs typeface="Arial" panose="020B0604020202020204" pitchFamily="34" charset="0"/>
              </a:rPr>
              <a:t> National Rehabilitation Hospital</a:t>
            </a:r>
          </a:p>
          <a:p>
            <a:pPr algn="l"/>
            <a:r>
              <a:rPr lang="en-US" sz="1400">
                <a:solidFill>
                  <a:schemeClr val="tx1"/>
                </a:solidFill>
                <a:latin typeface="Arial" panose="020B0604020202020204" pitchFamily="34" charset="0"/>
                <a:cs typeface="Arial" panose="020B0604020202020204" pitchFamily="34" charset="0"/>
              </a:rPr>
              <a:t>Chase Grosse, </a:t>
            </a:r>
            <a:r>
              <a:rPr lang="en-US" sz="1400" err="1">
                <a:solidFill>
                  <a:schemeClr val="tx1"/>
                </a:solidFill>
                <a:latin typeface="Arial" panose="020B0604020202020204" pitchFamily="34" charset="0"/>
                <a:cs typeface="Arial" panose="020B0604020202020204" pitchFamily="34" charset="0"/>
              </a:rPr>
              <a:t>PsyD</a:t>
            </a:r>
            <a:r>
              <a:rPr lang="en-US" sz="1400">
                <a:latin typeface="Arial" panose="020B0604020202020204" pitchFamily="34" charset="0"/>
                <a:cs typeface="Arial" panose="020B0604020202020204" pitchFamily="34" charset="0"/>
              </a:rPr>
              <a:t>, Floyd Family Medicine Residency</a:t>
            </a:r>
          </a:p>
          <a:p>
            <a:pPr algn="l"/>
            <a:r>
              <a:rPr lang="en-US" sz="1400">
                <a:latin typeface="Arial" panose="020B0604020202020204" pitchFamily="34" charset="0"/>
                <a:cs typeface="Arial" panose="020B0604020202020204" pitchFamily="34" charset="0"/>
              </a:rPr>
              <a:t>Brandy Clarke, PhD, Mid-America MHTTC</a:t>
            </a:r>
          </a:p>
        </p:txBody>
      </p:sp>
      <p:sp>
        <p:nvSpPr>
          <p:cNvPr id="4" name="Rectangle 3"/>
          <p:cNvSpPr/>
          <p:nvPr/>
        </p:nvSpPr>
        <p:spPr>
          <a:xfrm>
            <a:off x="1" y="4417540"/>
            <a:ext cx="3169508" cy="725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5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62" y="70187"/>
            <a:ext cx="4299290" cy="64554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63" y="4683211"/>
            <a:ext cx="2331914" cy="37695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7839" y="4663858"/>
            <a:ext cx="2375587" cy="38944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79773" y="113556"/>
            <a:ext cx="1787717" cy="602179"/>
          </a:xfrm>
          <a:prstGeom prst="rect">
            <a:avLst/>
          </a:prstGeom>
        </p:spPr>
      </p:pic>
    </p:spTree>
    <p:extLst>
      <p:ext uri="{BB962C8B-B14F-4D97-AF65-F5344CB8AC3E}">
        <p14:creationId xmlns:p14="http://schemas.microsoft.com/office/powerpoint/2010/main" val="314445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631" y="1274267"/>
            <a:ext cx="2530061" cy="1343025"/>
          </a:xfrm>
        </p:spPr>
        <p:txBody>
          <a:bodyPr spcFirstLastPara="1" vert="horz" wrap="square" lIns="51435" tIns="25718" rIns="51435" bIns="25718" rtlCol="0" anchor="b" anchorCtr="0">
            <a:normAutofit/>
          </a:bodyPr>
          <a:lstStyle/>
          <a:p>
            <a:r>
              <a:rPr lang="en-US" sz="3038" b="1">
                <a:latin typeface="Arial" panose="020B0604020202020204" pitchFamily="34" charset="0"/>
                <a:cs typeface="Arial" panose="020B0604020202020204" pitchFamily="34" charset="0"/>
              </a:rPr>
              <a:t>Integrated Care Program</a:t>
            </a:r>
          </a:p>
        </p:txBody>
      </p:sp>
      <p:pic>
        <p:nvPicPr>
          <p:cNvPr id="24" name="Picture 23">
            <a:extLst>
              <a:ext uri="{FF2B5EF4-FFF2-40B4-BE49-F238E27FC236}">
                <a16:creationId xmlns:a16="http://schemas.microsoft.com/office/drawing/2014/main" id="{901D2527-CE2A-402C-A76E-B46B18B38B82}"/>
              </a:ext>
            </a:extLst>
          </p:cNvPr>
          <p:cNvPicPr>
            <a:picLocks noChangeAspect="1"/>
          </p:cNvPicPr>
          <p:nvPr/>
        </p:nvPicPr>
        <p:blipFill>
          <a:blip r:embed="rId4"/>
          <a:stretch>
            <a:fillRect/>
          </a:stretch>
        </p:blipFill>
        <p:spPr>
          <a:xfrm>
            <a:off x="2960299" y="577611"/>
            <a:ext cx="813101" cy="1153102"/>
          </a:xfrm>
          <a:prstGeom prst="rect">
            <a:avLst/>
          </a:prstGeom>
        </p:spPr>
      </p:pic>
      <p:pic>
        <p:nvPicPr>
          <p:cNvPr id="1028" name="Picture 4" descr="image00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951884" y="3118511"/>
            <a:ext cx="856331" cy="12131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6706" y="1809647"/>
            <a:ext cx="828810" cy="1241663"/>
          </a:xfrm>
          <a:prstGeom prst="rect">
            <a:avLst/>
          </a:prstGeom>
        </p:spPr>
      </p:pic>
      <p:pic>
        <p:nvPicPr>
          <p:cNvPr id="1026" name="Picture 2" descr="Holly Roberts, PhD"/>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960777" y="1868670"/>
            <a:ext cx="814622" cy="11236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Rachel Valleley, PhD"/>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909515" y="577612"/>
            <a:ext cx="836001" cy="113652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811905" y="920131"/>
            <a:ext cx="1097610" cy="364715"/>
          </a:xfrm>
          <a:prstGeom prst="rect">
            <a:avLst/>
          </a:prstGeom>
          <a:noFill/>
        </p:spPr>
        <p:txBody>
          <a:bodyPr wrap="square" rtlCol="0">
            <a:spAutoFit/>
          </a:bodyPr>
          <a:lstStyle/>
          <a:p>
            <a:pPr algn="ctr" defTabSz="385763">
              <a:spcAft>
                <a:spcPts val="338"/>
              </a:spcAft>
              <a:defRPr/>
            </a:pPr>
            <a:r>
              <a:rPr lang="en-US" sz="760">
                <a:solidFill>
                  <a:prstClr val="black"/>
                </a:solidFill>
              </a:rPr>
              <a:t>Rachel Valleley, PhD </a:t>
            </a:r>
          </a:p>
          <a:p>
            <a:pPr algn="ctr" defTabSz="385763">
              <a:spcAft>
                <a:spcPts val="338"/>
              </a:spcAft>
              <a:defRPr/>
            </a:pPr>
            <a:r>
              <a:rPr lang="en-US" sz="760">
                <a:solidFill>
                  <a:prstClr val="black"/>
                </a:solidFill>
              </a:rPr>
              <a:t>IC Program Director</a:t>
            </a:r>
          </a:p>
        </p:txBody>
      </p:sp>
      <p:sp>
        <p:nvSpPr>
          <p:cNvPr id="22" name="TextBox 21">
            <a:extLst>
              <a:ext uri="{FF2B5EF4-FFF2-40B4-BE49-F238E27FC236}">
                <a16:creationId xmlns:a16="http://schemas.microsoft.com/office/drawing/2014/main" id="{1A2801A2-A918-4D87-B880-D6BE613C3E0B}"/>
              </a:ext>
            </a:extLst>
          </p:cNvPr>
          <p:cNvSpPr txBox="1"/>
          <p:nvPr/>
        </p:nvSpPr>
        <p:spPr>
          <a:xfrm>
            <a:off x="3768032" y="920131"/>
            <a:ext cx="1043873" cy="364715"/>
          </a:xfrm>
          <a:prstGeom prst="rect">
            <a:avLst/>
          </a:prstGeom>
          <a:noFill/>
        </p:spPr>
        <p:txBody>
          <a:bodyPr wrap="square" rtlCol="0" anchor="t">
            <a:spAutoFit/>
          </a:bodyPr>
          <a:lstStyle/>
          <a:p>
            <a:pPr algn="ctr" defTabSz="385763">
              <a:spcAft>
                <a:spcPts val="338"/>
              </a:spcAft>
              <a:defRPr/>
            </a:pPr>
            <a:r>
              <a:rPr lang="en-US" sz="760"/>
              <a:t>Brandy Clarke, PhD</a:t>
            </a:r>
          </a:p>
          <a:p>
            <a:pPr algn="ctr" defTabSz="385763">
              <a:spcAft>
                <a:spcPts val="338"/>
              </a:spcAft>
              <a:defRPr/>
            </a:pPr>
            <a:r>
              <a:rPr lang="en-US" sz="760"/>
              <a:t>Project Director</a:t>
            </a:r>
          </a:p>
        </p:txBody>
      </p:sp>
      <p:sp>
        <p:nvSpPr>
          <p:cNvPr id="20" name="TextBox 19">
            <a:extLst>
              <a:ext uri="{FF2B5EF4-FFF2-40B4-BE49-F238E27FC236}">
                <a16:creationId xmlns:a16="http://schemas.microsoft.com/office/drawing/2014/main" id="{FE50B6B3-EE62-4948-950D-EF12D16E545B}"/>
              </a:ext>
            </a:extLst>
          </p:cNvPr>
          <p:cNvSpPr txBox="1"/>
          <p:nvPr/>
        </p:nvSpPr>
        <p:spPr>
          <a:xfrm>
            <a:off x="4724043" y="2254901"/>
            <a:ext cx="1185472" cy="598625"/>
          </a:xfrm>
          <a:prstGeom prst="rect">
            <a:avLst/>
          </a:prstGeom>
          <a:noFill/>
        </p:spPr>
        <p:txBody>
          <a:bodyPr wrap="square" rtlCol="0">
            <a:spAutoFit/>
          </a:bodyPr>
          <a:lstStyle/>
          <a:p>
            <a:pPr algn="ctr" defTabSz="385763">
              <a:spcAft>
                <a:spcPts val="338"/>
              </a:spcAft>
              <a:defRPr/>
            </a:pPr>
            <a:r>
              <a:rPr lang="en-US" sz="760">
                <a:solidFill>
                  <a:prstClr val="black"/>
                </a:solidFill>
              </a:rPr>
              <a:t>Christian Klepper, </a:t>
            </a:r>
            <a:r>
              <a:rPr lang="en-US" sz="760" err="1">
                <a:solidFill>
                  <a:prstClr val="black"/>
                </a:solidFill>
              </a:rPr>
              <a:t>PsyD</a:t>
            </a:r>
            <a:endParaRPr lang="en-US" sz="760">
              <a:solidFill>
                <a:prstClr val="black"/>
              </a:solidFill>
            </a:endParaRPr>
          </a:p>
          <a:p>
            <a:pPr algn="ctr" defTabSz="385763">
              <a:spcAft>
                <a:spcPts val="338"/>
              </a:spcAft>
              <a:defRPr/>
            </a:pPr>
            <a:r>
              <a:rPr lang="en-US" sz="760">
                <a:solidFill>
                  <a:prstClr val="black"/>
                </a:solidFill>
              </a:rPr>
              <a:t>IC Program Coordinator</a:t>
            </a:r>
          </a:p>
        </p:txBody>
      </p:sp>
      <p:sp>
        <p:nvSpPr>
          <p:cNvPr id="27" name="TextBox 26">
            <a:extLst>
              <a:ext uri="{FF2B5EF4-FFF2-40B4-BE49-F238E27FC236}">
                <a16:creationId xmlns:a16="http://schemas.microsoft.com/office/drawing/2014/main" id="{B8388335-BBA4-4E4C-B151-806992D919A4}"/>
              </a:ext>
            </a:extLst>
          </p:cNvPr>
          <p:cNvSpPr txBox="1"/>
          <p:nvPr/>
        </p:nvSpPr>
        <p:spPr>
          <a:xfrm>
            <a:off x="3768032" y="2254901"/>
            <a:ext cx="1043873" cy="364715"/>
          </a:xfrm>
          <a:prstGeom prst="rect">
            <a:avLst/>
          </a:prstGeom>
          <a:noFill/>
        </p:spPr>
        <p:txBody>
          <a:bodyPr wrap="square" rtlCol="0">
            <a:spAutoFit/>
          </a:bodyPr>
          <a:lstStyle/>
          <a:p>
            <a:pPr algn="ctr" defTabSz="385763">
              <a:spcAft>
                <a:spcPts val="338"/>
              </a:spcAft>
              <a:defRPr/>
            </a:pPr>
            <a:r>
              <a:rPr lang="en-US" sz="760">
                <a:solidFill>
                  <a:prstClr val="black"/>
                </a:solidFill>
              </a:rPr>
              <a:t>Holly Roberts, PhD</a:t>
            </a:r>
          </a:p>
          <a:p>
            <a:pPr algn="ctr" defTabSz="385763">
              <a:spcAft>
                <a:spcPts val="338"/>
              </a:spcAft>
              <a:defRPr/>
            </a:pPr>
            <a:r>
              <a:rPr lang="en-US" sz="760">
                <a:solidFill>
                  <a:prstClr val="black"/>
                </a:solidFill>
              </a:rPr>
              <a:t>Faculty Trainer</a:t>
            </a:r>
          </a:p>
        </p:txBody>
      </p:sp>
      <p:sp>
        <p:nvSpPr>
          <p:cNvPr id="16" name="TextBox 15">
            <a:extLst>
              <a:ext uri="{FF2B5EF4-FFF2-40B4-BE49-F238E27FC236}">
                <a16:creationId xmlns:a16="http://schemas.microsoft.com/office/drawing/2014/main" id="{B8388335-BBA4-4E4C-B151-806992D919A4}"/>
              </a:ext>
            </a:extLst>
          </p:cNvPr>
          <p:cNvSpPr txBox="1"/>
          <p:nvPr/>
        </p:nvSpPr>
        <p:spPr>
          <a:xfrm>
            <a:off x="3808215" y="3549501"/>
            <a:ext cx="1051346" cy="481670"/>
          </a:xfrm>
          <a:prstGeom prst="rect">
            <a:avLst/>
          </a:prstGeom>
          <a:noFill/>
        </p:spPr>
        <p:txBody>
          <a:bodyPr wrap="square" rtlCol="0">
            <a:spAutoFit/>
          </a:bodyPr>
          <a:lstStyle/>
          <a:p>
            <a:pPr algn="ctr" defTabSz="385763">
              <a:spcAft>
                <a:spcPts val="338"/>
              </a:spcAft>
              <a:defRPr/>
            </a:pPr>
            <a:r>
              <a:rPr lang="en-US" sz="760">
                <a:solidFill>
                  <a:prstClr val="black"/>
                </a:solidFill>
              </a:rPr>
              <a:t>Eryn McMaster, PhD</a:t>
            </a:r>
          </a:p>
          <a:p>
            <a:pPr algn="ctr" defTabSz="385763">
              <a:spcAft>
                <a:spcPts val="338"/>
              </a:spcAft>
              <a:defRPr/>
            </a:pPr>
            <a:r>
              <a:rPr lang="en-US" sz="760">
                <a:solidFill>
                  <a:prstClr val="black"/>
                </a:solidFill>
              </a:rPr>
              <a:t>Faculty Trainer</a:t>
            </a:r>
          </a:p>
        </p:txBody>
      </p:sp>
    </p:spTree>
    <p:extLst>
      <p:ext uri="{BB962C8B-B14F-4D97-AF65-F5344CB8AC3E}">
        <p14:creationId xmlns:p14="http://schemas.microsoft.com/office/powerpoint/2010/main" val="363153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panose="020B0604020202020204" pitchFamily="34" charset="0"/>
                <a:cs typeface="Arial" panose="020B0604020202020204" pitchFamily="34" charset="0"/>
              </a:rPr>
              <a:t>Integrated Behavioral Health in Primary Care</a:t>
            </a:r>
          </a:p>
        </p:txBody>
      </p:sp>
      <p:sp>
        <p:nvSpPr>
          <p:cNvPr id="3" name="Content Placeholder 2"/>
          <p:cNvSpPr>
            <a:spLocks noGrp="1"/>
          </p:cNvSpPr>
          <p:nvPr>
            <p:ph idx="1"/>
          </p:nvPr>
        </p:nvSpPr>
        <p:spPr>
          <a:xfrm>
            <a:off x="4120979" y="1474252"/>
            <a:ext cx="2265534" cy="2881505"/>
          </a:xfrm>
        </p:spPr>
        <p:txBody>
          <a:bodyPr>
            <a:normAutofit/>
          </a:bodyPr>
          <a:lstStyle/>
          <a:p>
            <a:pPr marL="0" indent="0">
              <a:buNone/>
            </a:pPr>
            <a:r>
              <a:rPr lang="en-US" sz="1600">
                <a:solidFill>
                  <a:schemeClr val="tx1"/>
                </a:solidFill>
                <a:latin typeface="Arial" panose="020B0604020202020204" pitchFamily="34" charset="0"/>
                <a:cs typeface="Arial" panose="020B0604020202020204" pitchFamily="34" charset="0"/>
              </a:rPr>
              <a:t>MHTTC staff have 20+ years of experience integrating behavioral health into primary care in 40+ rural, suburban, and urban sites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488" y="1635370"/>
            <a:ext cx="3527267" cy="2353731"/>
          </a:xfrm>
          <a:prstGeom prst="rect">
            <a:avLst/>
          </a:prstGeom>
        </p:spPr>
      </p:pic>
    </p:spTree>
    <p:extLst>
      <p:ext uri="{BB962C8B-B14F-4D97-AF65-F5344CB8AC3E}">
        <p14:creationId xmlns:p14="http://schemas.microsoft.com/office/powerpoint/2010/main" val="938816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spcFirstLastPara="1" vert="horz" wrap="square" lIns="51435" tIns="25718" rIns="51435" bIns="25718" rtlCol="0" anchor="ctr" anchorCtr="0">
            <a:normAutofit/>
          </a:bodyPr>
          <a:lstStyle/>
          <a:p>
            <a:r>
              <a:rPr lang="en-US" b="1" kern="1200">
                <a:solidFill>
                  <a:schemeClr val="tx1"/>
                </a:solidFill>
                <a:latin typeface="Arial" panose="020B0604020202020204" pitchFamily="34" charset="0"/>
                <a:cs typeface="Arial" panose="020B0604020202020204" pitchFamily="34" charset="0"/>
              </a:rPr>
              <a:t>Training and TA in Integrated Care</a:t>
            </a:r>
          </a:p>
        </p:txBody>
      </p:sp>
      <p:graphicFrame>
        <p:nvGraphicFramePr>
          <p:cNvPr id="6" name="Content Placeholder 3">
            <a:extLst>
              <a:ext uri="{FF2B5EF4-FFF2-40B4-BE49-F238E27FC236}">
                <a16:creationId xmlns:a16="http://schemas.microsoft.com/office/drawing/2014/main" id="{8F6A3565-F66F-49C7-856B-CEECF409EE6E}"/>
              </a:ext>
            </a:extLst>
          </p:cNvPr>
          <p:cNvGraphicFramePr>
            <a:graphicFrameLocks noGrp="1"/>
          </p:cNvGraphicFramePr>
          <p:nvPr>
            <p:ph idx="1"/>
          </p:nvPr>
        </p:nvGraphicFramePr>
        <p:xfrm>
          <a:off x="233363" y="1152525"/>
          <a:ext cx="6391275" cy="3416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03526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panose="020B0604020202020204" pitchFamily="34" charset="0"/>
                <a:cs typeface="Arial" panose="020B0604020202020204" pitchFamily="34" charset="0"/>
              </a:rPr>
              <a:t>Introductions</a:t>
            </a:r>
          </a:p>
        </p:txBody>
      </p:sp>
      <p:sp>
        <p:nvSpPr>
          <p:cNvPr id="4" name="Rectangle 3"/>
          <p:cNvSpPr/>
          <p:nvPr/>
        </p:nvSpPr>
        <p:spPr>
          <a:xfrm>
            <a:off x="1831312" y="1029656"/>
            <a:ext cx="4694550" cy="1785104"/>
          </a:xfrm>
          <a:prstGeom prst="rect">
            <a:avLst/>
          </a:prstGeom>
        </p:spPr>
        <p:txBody>
          <a:bodyPr wrap="square">
            <a:spAutoFit/>
          </a:bodyPr>
          <a:lstStyle/>
          <a:p>
            <a:r>
              <a:rPr lang="en-US" sz="1100">
                <a:solidFill>
                  <a:schemeClr val="tx1"/>
                </a:solidFill>
                <a:latin typeface="Arial" panose="020B0604020202020204" pitchFamily="34" charset="0"/>
                <a:cs typeface="Arial" panose="020B0604020202020204" pitchFamily="34" charset="0"/>
              </a:rPr>
              <a:t>Dr. Tyler Brown is a second-year postdoctoral fellow at </a:t>
            </a:r>
            <a:r>
              <a:rPr lang="en-US" sz="1100" err="1">
                <a:solidFill>
                  <a:schemeClr val="tx1"/>
                </a:solidFill>
                <a:latin typeface="Arial" panose="020B0604020202020204" pitchFamily="34" charset="0"/>
                <a:cs typeface="Arial" panose="020B0604020202020204" pitchFamily="34" charset="0"/>
              </a:rPr>
              <a:t>Medstar</a:t>
            </a:r>
            <a:r>
              <a:rPr lang="en-US" sz="1100">
                <a:solidFill>
                  <a:schemeClr val="tx1"/>
                </a:solidFill>
                <a:latin typeface="Arial" panose="020B0604020202020204" pitchFamily="34" charset="0"/>
                <a:cs typeface="Arial" panose="020B0604020202020204" pitchFamily="34" charset="0"/>
              </a:rPr>
              <a:t> National Rehabilitation Hospital in Washington, DC. He completed his </a:t>
            </a:r>
            <a:r>
              <a:rPr lang="en-US" sz="1100" err="1">
                <a:solidFill>
                  <a:schemeClr val="tx1"/>
                </a:solidFill>
                <a:latin typeface="Arial" panose="020B0604020202020204" pitchFamily="34" charset="0"/>
                <a:cs typeface="Arial" panose="020B0604020202020204" pitchFamily="34" charset="0"/>
              </a:rPr>
              <a:t>Psy.D</a:t>
            </a:r>
            <a:r>
              <a:rPr lang="en-US" sz="1100">
                <a:solidFill>
                  <a:schemeClr val="tx1"/>
                </a:solidFill>
                <a:latin typeface="Arial" panose="020B0604020202020204" pitchFamily="34" charset="0"/>
                <a:cs typeface="Arial" panose="020B0604020202020204" pitchFamily="34" charset="0"/>
              </a:rPr>
              <a:t>. in Clinical Psychology at Mercer University in Atlanta, GA. Dr. Brown has six years of supervised experience working in psychology with an emphasis on rehabilitation and health related issues including chronic pain, spinal cord injury, amputation, stroke, multiple sclerosis, and brain injury. Dr. Brown is a licensed Psychology Associate in the District of Columbia and recently Licensed Psychologist in the state of Virginia. He is also a member of the APA Division 22 Rehabilitation and Division 38 Health Psychology organizations.</a:t>
            </a:r>
          </a:p>
        </p:txBody>
      </p:sp>
      <p:sp>
        <p:nvSpPr>
          <p:cNvPr id="5" name="Rectangle 4"/>
          <p:cNvSpPr/>
          <p:nvPr/>
        </p:nvSpPr>
        <p:spPr>
          <a:xfrm>
            <a:off x="658047" y="2870379"/>
            <a:ext cx="4661107" cy="1615827"/>
          </a:xfrm>
          <a:prstGeom prst="rect">
            <a:avLst/>
          </a:prstGeom>
        </p:spPr>
        <p:txBody>
          <a:bodyPr wrap="square" anchor="t">
            <a:spAutoFit/>
          </a:bodyPr>
          <a:lstStyle/>
          <a:p>
            <a:pPr algn="r"/>
            <a:r>
              <a:rPr lang="en-US" sz="1100"/>
              <a:t>Dr. Chase Grosse is the Director of Behavioral Medicine at the Floyd Family Medicine Residency in Rome, Georgia.</a:t>
            </a:r>
            <a:r>
              <a:rPr lang="en-US" sz="1100">
                <a:solidFill>
                  <a:schemeClr val="tx1"/>
                </a:solidFill>
              </a:rPr>
              <a:t> Dr. Grosse graduated from Mercer University. He completed an internship in health service psychology at the University of Texas at Tyler Health Sciences Center. He completed his fellowship in Clinical Health Psychology at Ascension </a:t>
            </a:r>
            <a:r>
              <a:rPr lang="en-US" sz="1100" err="1">
                <a:solidFill>
                  <a:schemeClr val="tx1"/>
                </a:solidFill>
              </a:rPr>
              <a:t>Genesys</a:t>
            </a:r>
            <a:r>
              <a:rPr lang="en-US" sz="1100">
                <a:solidFill>
                  <a:schemeClr val="tx1"/>
                </a:solidFill>
              </a:rPr>
              <a:t> Hospital in Grand Blanc, Michigan. Throughout his graduate and training programs, Dr. Grosse has focused on integrating behavioral health, including behavioral pain management, into medical settings and training medical residents and fellows.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46096" y="1247481"/>
            <a:ext cx="1803129" cy="13523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094709" y="2918560"/>
            <a:ext cx="1795562" cy="1346672"/>
          </a:xfrm>
          <a:prstGeom prst="rect">
            <a:avLst/>
          </a:prstGeom>
        </p:spPr>
      </p:pic>
    </p:spTree>
    <p:extLst>
      <p:ext uri="{BB962C8B-B14F-4D97-AF65-F5344CB8AC3E}">
        <p14:creationId xmlns:p14="http://schemas.microsoft.com/office/powerpoint/2010/main" val="3695662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prstGeom prst="rect">
            <a:avLst/>
          </a:prstGeom>
        </p:spPr>
        <p:txBody>
          <a:bodyPr spcFirstLastPara="1" wrap="square" lIns="68569" tIns="68569" rIns="68569" bIns="68569" anchor="t" anchorCtr="0">
            <a:noAutofit/>
          </a:bodyPr>
          <a:lstStyle/>
          <a:p>
            <a:r>
              <a:rPr lang="en" b="1"/>
              <a:t>Actionable Goals</a:t>
            </a:r>
            <a:endParaRPr b="1"/>
          </a:p>
        </p:txBody>
      </p:sp>
      <p:sp>
        <p:nvSpPr>
          <p:cNvPr id="73" name="Google Shape;73;p16"/>
          <p:cNvSpPr txBox="1">
            <a:spLocks noGrp="1"/>
          </p:cNvSpPr>
          <p:nvPr>
            <p:ph type="body" idx="1"/>
          </p:nvPr>
        </p:nvSpPr>
        <p:spPr>
          <a:prstGeom prst="rect">
            <a:avLst/>
          </a:prstGeom>
        </p:spPr>
        <p:txBody>
          <a:bodyPr spcFirstLastPara="1" wrap="square" lIns="68569" tIns="68569" rIns="68569" bIns="68569" anchor="t" anchorCtr="0">
            <a:noAutofit/>
          </a:bodyPr>
          <a:lstStyle/>
          <a:p>
            <a:pPr>
              <a:buFont typeface="Arial" panose="020B0604020202020204" pitchFamily="34" charset="0"/>
              <a:buChar char="•"/>
            </a:pPr>
            <a:r>
              <a:rPr lang="en" sz="1600">
                <a:solidFill>
                  <a:schemeClr val="tx1"/>
                </a:solidFill>
              </a:rPr>
              <a:t>Identify elements of a biopsychosocial assessment</a:t>
            </a:r>
          </a:p>
          <a:p>
            <a:pPr>
              <a:buFont typeface="Arial" panose="020B0604020202020204" pitchFamily="34" charset="0"/>
              <a:buChar char="•"/>
            </a:pPr>
            <a:r>
              <a:rPr lang="en" sz="1600"/>
              <a:t>Assess for common comorbid issues</a:t>
            </a:r>
          </a:p>
          <a:p>
            <a:pPr>
              <a:buFont typeface="Arial" panose="020B0604020202020204" pitchFamily="34" charset="0"/>
              <a:buChar char="•"/>
            </a:pPr>
            <a:r>
              <a:rPr lang="en" sz="1600">
                <a:solidFill>
                  <a:schemeClr val="tx1"/>
                </a:solidFill>
              </a:rPr>
              <a:t>Identify free or low cost assessment tools</a:t>
            </a:r>
          </a:p>
          <a:p>
            <a:pPr>
              <a:buFont typeface="Arial" panose="020B0604020202020204" pitchFamily="34" charset="0"/>
              <a:buChar char="•"/>
            </a:pPr>
            <a:r>
              <a:rPr lang="en" sz="1600"/>
              <a:t>Describe the role of a behavioral health provider in the team-based assessment of pain</a:t>
            </a:r>
          </a:p>
          <a:p>
            <a:pPr>
              <a:buFont typeface="Arial" panose="020B0604020202020204" pitchFamily="34" charset="0"/>
              <a:buChar char="•"/>
            </a:pPr>
            <a:r>
              <a:rPr lang="en" sz="1600">
                <a:solidFill>
                  <a:schemeClr val="tx1"/>
                </a:solidFill>
              </a:rPr>
              <a:t>Identify strategies for connecting assessment to intervention</a:t>
            </a:r>
          </a:p>
        </p:txBody>
      </p:sp>
    </p:spTree>
    <p:extLst>
      <p:ext uri="{BB962C8B-B14F-4D97-AF65-F5344CB8AC3E}">
        <p14:creationId xmlns:p14="http://schemas.microsoft.com/office/powerpoint/2010/main" val="3069005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487" y="273843"/>
            <a:ext cx="5915025" cy="994173"/>
          </a:xfrm>
        </p:spPr>
        <p:txBody>
          <a:bodyPr>
            <a:normAutofit/>
          </a:bodyPr>
          <a:lstStyle/>
          <a:p>
            <a:r>
              <a:rPr lang="en-US"/>
              <a:t>Review of Previous Content</a:t>
            </a:r>
          </a:p>
        </p:txBody>
      </p:sp>
      <p:graphicFrame>
        <p:nvGraphicFramePr>
          <p:cNvPr id="5" name="Text Placeholder 2">
            <a:extLst>
              <a:ext uri="{FF2B5EF4-FFF2-40B4-BE49-F238E27FC236}">
                <a16:creationId xmlns:a16="http://schemas.microsoft.com/office/drawing/2014/main" id="{A6F4B810-E472-4F0B-B852-E63F92C68345}"/>
              </a:ext>
            </a:extLst>
          </p:cNvPr>
          <p:cNvGraphicFramePr>
            <a:graphicFrameLocks noGrp="1"/>
          </p:cNvGraphicFramePr>
          <p:nvPr>
            <p:ph idx="1"/>
            <p:extLst>
              <p:ext uri="{D42A27DB-BD31-4B8C-83A1-F6EECF244321}">
                <p14:modId xmlns:p14="http://schemas.microsoft.com/office/powerpoint/2010/main" val="703010897"/>
              </p:ext>
            </p:extLst>
          </p:nvPr>
        </p:nvGraphicFramePr>
        <p:xfrm>
          <a:off x="471487" y="1369218"/>
          <a:ext cx="5915025" cy="3096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5239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14"/>
        <p:cNvGrpSpPr/>
        <p:nvPr/>
      </p:nvGrpSpPr>
      <p:grpSpPr>
        <a:xfrm>
          <a:off x="0" y="0"/>
          <a:ext cx="0" cy="0"/>
          <a:chOff x="0" y="0"/>
          <a:chExt cx="0" cy="0"/>
        </a:xfrm>
      </p:grpSpPr>
      <p:sp>
        <p:nvSpPr>
          <p:cNvPr id="415" name="Google Shape;415;g6f149ea92b_0_0"/>
          <p:cNvSpPr txBox="1">
            <a:spLocks noGrp="1"/>
          </p:cNvSpPr>
          <p:nvPr>
            <p:ph type="title"/>
          </p:nvPr>
        </p:nvSpPr>
        <p:spPr>
          <a:xfrm>
            <a:off x="1076325" y="273843"/>
            <a:ext cx="5310187" cy="994173"/>
          </a:xfrm>
          <a:prstGeom prst="rect">
            <a:avLst/>
          </a:prstGeom>
        </p:spPr>
        <p:txBody>
          <a:bodyPr spcFirstLastPara="1" lIns="91425" tIns="91425" rIns="91425" bIns="91425" anchorCtr="0">
            <a:normAutofit/>
          </a:bodyPr>
          <a:lstStyle/>
          <a:p>
            <a:r>
              <a:rPr lang="en-US" sz="2700"/>
              <a:t>Key Domains and Their Interaction</a:t>
            </a:r>
          </a:p>
        </p:txBody>
      </p:sp>
      <p:pic>
        <p:nvPicPr>
          <p:cNvPr id="429" name="Graphic 191" descr="Communications">
            <a:extLst>
              <a:ext uri="{FF2B5EF4-FFF2-40B4-BE49-F238E27FC236}">
                <a16:creationId xmlns:a16="http://schemas.microsoft.com/office/drawing/2014/main" id="{6739404E-627C-4D05-A80B-1A50E3F15E68}"/>
              </a:ext>
            </a:extLst>
          </p:cNvPr>
          <p:cNvPicPr>
            <a:picLocks noChangeAspect="1"/>
          </p:cNvPicPr>
          <p:nvPr/>
        </p:nvPicPr>
        <p:blipFill>
          <a:blip r:embed="rId4">
            <a:duotone>
              <a:prstClr val="black"/>
              <a:srgbClr val="00467F">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71487" y="513754"/>
            <a:ext cx="514350" cy="514350"/>
          </a:xfrm>
          <a:prstGeom prst="rect">
            <a:avLst/>
          </a:prstGeom>
        </p:spPr>
      </p:pic>
      <p:sp>
        <p:nvSpPr>
          <p:cNvPr id="416" name="Google Shape;416;g6f149ea92b_0_0"/>
          <p:cNvSpPr txBox="1">
            <a:spLocks noGrp="1"/>
          </p:cNvSpPr>
          <p:nvPr>
            <p:ph idx="1"/>
          </p:nvPr>
        </p:nvSpPr>
        <p:spPr>
          <a:xfrm>
            <a:off x="471487" y="1369218"/>
            <a:ext cx="5915025" cy="3263504"/>
          </a:xfrm>
          <a:prstGeom prst="rect">
            <a:avLst/>
          </a:prstGeom>
        </p:spPr>
        <p:txBody>
          <a:bodyPr spcFirstLastPara="1" vert="horz" lIns="91425" tIns="91425" rIns="91425" bIns="91425" rtlCol="0" anchor="t" anchorCtr="0">
            <a:normAutofit/>
          </a:bodyPr>
          <a:lstStyle/>
          <a:p>
            <a:pPr marL="0" indent="0">
              <a:buNone/>
            </a:pPr>
            <a:r>
              <a:rPr lang="en-US" sz="1400"/>
              <a:t>Physical</a:t>
            </a:r>
            <a:endParaRPr lang="en-US" sz="1400">
              <a:cs typeface="Arial"/>
            </a:endParaRPr>
          </a:p>
          <a:p>
            <a:pPr marL="0" indent="0">
              <a:buNone/>
            </a:pPr>
            <a:r>
              <a:rPr lang="en-US" sz="1400"/>
              <a:t>Functioning</a:t>
            </a:r>
            <a:endParaRPr lang="en-US" sz="1400">
              <a:cs typeface="Arial"/>
            </a:endParaRPr>
          </a:p>
          <a:p>
            <a:pPr marL="0" indent="0">
              <a:buNone/>
            </a:pPr>
            <a:r>
              <a:rPr lang="en-US" sz="1400"/>
              <a:t>Affect/Psychiatric </a:t>
            </a:r>
          </a:p>
          <a:p>
            <a:pPr marL="0" indent="0">
              <a:buNone/>
            </a:pPr>
            <a:r>
              <a:rPr lang="en-US" sz="1400"/>
              <a:t>Cognitive</a:t>
            </a:r>
            <a:endParaRPr lang="en-US" sz="1400">
              <a:cs typeface="Arial"/>
            </a:endParaRPr>
          </a:p>
          <a:p>
            <a:pPr marL="0" indent="0">
              <a:buNone/>
            </a:pPr>
            <a:r>
              <a:rPr lang="en-US" sz="1400"/>
              <a:t>Social</a:t>
            </a:r>
            <a:endParaRPr lang="en-US" sz="1400">
              <a:cs typeface="Arial"/>
            </a:endParaRPr>
          </a:p>
          <a:p>
            <a:pPr marL="285750" indent="-285750">
              <a:buFont typeface="Arial" panose="020B0604020202020204" pitchFamily="34" charset="0"/>
              <a:buChar char="•"/>
            </a:pPr>
            <a:r>
              <a:rPr lang="en-US" sz="1400"/>
              <a:t>Culture</a:t>
            </a:r>
            <a:endParaRPr lang="en-US" sz="1400">
              <a:cs typeface="Arial"/>
            </a:endParaRPr>
          </a:p>
          <a:p>
            <a:pPr marL="285750" indent="-285750">
              <a:buFont typeface="Arial" panose="020B0604020202020204" pitchFamily="34" charset="0"/>
              <a:buChar char="•"/>
            </a:pPr>
            <a:r>
              <a:rPr lang="en-US" sz="1400"/>
              <a:t>Spiritual</a:t>
            </a:r>
            <a:endParaRPr lang="en-US" sz="1400">
              <a:cs typeface="Arial"/>
            </a:endParaRPr>
          </a:p>
          <a:p>
            <a:pPr marL="0" indent="0">
              <a:buNone/>
            </a:pPr>
            <a:r>
              <a:rPr lang="en-US" sz="1400"/>
              <a:t>Values (love, work, play, health)</a:t>
            </a:r>
            <a:endParaRPr lang="en-US" sz="1400">
              <a:cs typeface="Arial"/>
            </a:endParaRPr>
          </a:p>
          <a:p>
            <a:pPr marL="0" indent="0">
              <a:buNone/>
            </a:pPr>
            <a:r>
              <a:rPr lang="en-US" sz="1400"/>
              <a:t>Physical environment</a:t>
            </a:r>
            <a:endParaRPr lang="en-US" sz="1400">
              <a:cs typeface="Arial"/>
            </a:endParaRPr>
          </a:p>
          <a:p>
            <a:pPr marL="0" indent="0">
              <a:buNone/>
            </a:pPr>
            <a:endParaRPr lang="en-US" sz="1400">
              <a:cs typeface="Arial"/>
            </a:endParaRPr>
          </a:p>
          <a:p>
            <a:pPr marL="0" indent="0">
              <a:buNone/>
            </a:pPr>
            <a:r>
              <a:rPr lang="en-US" sz="1400"/>
              <a:t>In Primary Care this is targeted. Less open ended questioning. </a:t>
            </a:r>
            <a:endParaRPr lang="en-US" sz="1400">
              <a:cs typeface="Arial"/>
            </a:endParaRPr>
          </a:p>
        </p:txBody>
      </p:sp>
    </p:spTree>
    <p:extLst>
      <p:ext uri="{BB962C8B-B14F-4D97-AF65-F5344CB8AC3E}">
        <p14:creationId xmlns:p14="http://schemas.microsoft.com/office/powerpoint/2010/main" val="169908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6825-08F8-422B-A471-407FD1FDEBB9}"/>
              </a:ext>
            </a:extLst>
          </p:cNvPr>
          <p:cNvSpPr>
            <a:spLocks noGrp="1"/>
          </p:cNvSpPr>
          <p:nvPr>
            <p:ph type="title"/>
          </p:nvPr>
        </p:nvSpPr>
        <p:spPr>
          <a:xfrm>
            <a:off x="471487" y="273843"/>
            <a:ext cx="5915025" cy="994173"/>
          </a:xfrm>
        </p:spPr>
        <p:txBody>
          <a:bodyPr>
            <a:normAutofit/>
          </a:bodyPr>
          <a:lstStyle/>
          <a:p>
            <a:pPr algn="ctr"/>
            <a:r>
              <a:rPr lang="en-US"/>
              <a:t>Literacy, Health Literacy, and Numeracy</a:t>
            </a:r>
          </a:p>
        </p:txBody>
      </p:sp>
      <p:graphicFrame>
        <p:nvGraphicFramePr>
          <p:cNvPr id="20" name="Text Placeholder 2">
            <a:extLst>
              <a:ext uri="{FF2B5EF4-FFF2-40B4-BE49-F238E27FC236}">
                <a16:creationId xmlns:a16="http://schemas.microsoft.com/office/drawing/2014/main" id="{75787D47-9F3E-4BAE-B67B-67BF5650CB49}"/>
              </a:ext>
            </a:extLst>
          </p:cNvPr>
          <p:cNvGraphicFramePr>
            <a:graphicFrameLocks noGrp="1"/>
          </p:cNvGraphicFramePr>
          <p:nvPr>
            <p:ph idx="1"/>
            <p:extLst>
              <p:ext uri="{D42A27DB-BD31-4B8C-83A1-F6EECF244321}">
                <p14:modId xmlns:p14="http://schemas.microsoft.com/office/powerpoint/2010/main" val="817203618"/>
              </p:ext>
            </p:extLst>
          </p:nvPr>
        </p:nvGraphicFramePr>
        <p:xfrm>
          <a:off x="471487" y="1369218"/>
          <a:ext cx="5915025" cy="31306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08619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F999-D2FD-4084-A8E9-853A86AA6C5A}"/>
              </a:ext>
            </a:extLst>
          </p:cNvPr>
          <p:cNvSpPr>
            <a:spLocks noGrp="1"/>
          </p:cNvSpPr>
          <p:nvPr>
            <p:ph type="title"/>
          </p:nvPr>
        </p:nvSpPr>
        <p:spPr>
          <a:xfrm>
            <a:off x="471487" y="273843"/>
            <a:ext cx="5915025" cy="994173"/>
          </a:xfrm>
        </p:spPr>
        <p:txBody>
          <a:bodyPr>
            <a:normAutofit/>
          </a:bodyPr>
          <a:lstStyle/>
          <a:p>
            <a:r>
              <a:rPr lang="en-US"/>
              <a:t>Literacy, Health Literacy, and Numeracy</a:t>
            </a:r>
          </a:p>
        </p:txBody>
      </p:sp>
      <p:graphicFrame>
        <p:nvGraphicFramePr>
          <p:cNvPr id="30" name="Text Placeholder 2">
            <a:extLst>
              <a:ext uri="{FF2B5EF4-FFF2-40B4-BE49-F238E27FC236}">
                <a16:creationId xmlns:a16="http://schemas.microsoft.com/office/drawing/2014/main" id="{3E5FA967-0C4D-492B-8DA9-4E24AC809784}"/>
              </a:ext>
            </a:extLst>
          </p:cNvPr>
          <p:cNvGraphicFramePr>
            <a:graphicFrameLocks noGrp="1"/>
          </p:cNvGraphicFramePr>
          <p:nvPr>
            <p:ph idx="1"/>
            <p:extLst>
              <p:ext uri="{D42A27DB-BD31-4B8C-83A1-F6EECF244321}">
                <p14:modId xmlns:p14="http://schemas.microsoft.com/office/powerpoint/2010/main" val="364832056"/>
              </p:ext>
            </p:extLst>
          </p:nvPr>
        </p:nvGraphicFramePr>
        <p:xfrm>
          <a:off x="471487" y="1369218"/>
          <a:ext cx="5915025" cy="326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72187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487" y="465294"/>
            <a:ext cx="1897952" cy="4128516"/>
          </a:xfrm>
        </p:spPr>
        <p:txBody>
          <a:bodyPr>
            <a:normAutofit/>
          </a:bodyPr>
          <a:lstStyle/>
          <a:p>
            <a:r>
              <a:rPr lang="en-US"/>
              <a:t>Assessment of Pain</a:t>
            </a:r>
          </a:p>
        </p:txBody>
      </p:sp>
      <p:graphicFrame>
        <p:nvGraphicFramePr>
          <p:cNvPr id="9" name="Text Placeholder 2">
            <a:extLst>
              <a:ext uri="{FF2B5EF4-FFF2-40B4-BE49-F238E27FC236}">
                <a16:creationId xmlns:a16="http://schemas.microsoft.com/office/drawing/2014/main" id="{C519DC6E-37D8-44EF-A2DD-BBC0F138D028}"/>
              </a:ext>
            </a:extLst>
          </p:cNvPr>
          <p:cNvGraphicFramePr>
            <a:graphicFrameLocks noGrp="1"/>
          </p:cNvGraphicFramePr>
          <p:nvPr>
            <p:ph idx="1"/>
            <p:extLst>
              <p:ext uri="{D42A27DB-BD31-4B8C-83A1-F6EECF244321}">
                <p14:modId xmlns:p14="http://schemas.microsoft.com/office/powerpoint/2010/main" val="1702339355"/>
              </p:ext>
            </p:extLst>
          </p:nvPr>
        </p:nvGraphicFramePr>
        <p:xfrm>
          <a:off x="2864929" y="465294"/>
          <a:ext cx="3523298" cy="4128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0545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descr="This is an image showing what the Go To Webinar App looks like on a mobile device. Click on the hand to ask a question aloud or the question mark to type your question in." title="Mobile View of Go To Webina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740" y="1416438"/>
            <a:ext cx="1433980" cy="2468880"/>
          </a:xfrm>
          <a:prstGeom prst="rect">
            <a:avLst/>
          </a:prstGeom>
          <a:ln w="76200">
            <a:solidFill>
              <a:schemeClr val="accent2"/>
            </a:solidFill>
          </a:ln>
        </p:spPr>
      </p:pic>
      <p:pic>
        <p:nvPicPr>
          <p:cNvPr id="8" name="Picture 7" descr="This is an image showing what Go To Webinar looks like via the web . Click on the hand to ask a question aloud or the question mark to type your question in." title="Web View of Go To Webina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8053" y="1416439"/>
            <a:ext cx="1438832" cy="2783669"/>
          </a:xfrm>
          <a:prstGeom prst="rect">
            <a:avLst/>
          </a:prstGeom>
          <a:ln w="76200">
            <a:solidFill>
              <a:schemeClr val="accent2"/>
            </a:solidFill>
          </a:ln>
        </p:spPr>
      </p:pic>
      <p:sp>
        <p:nvSpPr>
          <p:cNvPr id="9" name="TextBox 8"/>
          <p:cNvSpPr txBox="1"/>
          <p:nvPr/>
        </p:nvSpPr>
        <p:spPr>
          <a:xfrm>
            <a:off x="1151832" y="143426"/>
            <a:ext cx="4495108" cy="600164"/>
          </a:xfrm>
          <a:prstGeom prst="rect">
            <a:avLst/>
          </a:prstGeom>
          <a:noFill/>
        </p:spPr>
        <p:txBody>
          <a:bodyPr wrap="square" rtlCol="0">
            <a:spAutoFit/>
          </a:bodyPr>
          <a:lstStyle/>
          <a:p>
            <a:pPr algn="ctr" defTabSz="685800">
              <a:buClrTx/>
              <a:defRPr/>
            </a:pPr>
            <a:r>
              <a:rPr lang="en-US" sz="3300" b="1" kern="1200">
                <a:solidFill>
                  <a:prstClr val="black"/>
                </a:solidFill>
                <a:latin typeface="Arial" panose="020B0604020202020204" pitchFamily="34" charset="0"/>
                <a:cs typeface="Arial" panose="020B0604020202020204" pitchFamily="34" charset="0"/>
              </a:rPr>
              <a:t>Asking Questions</a:t>
            </a:r>
          </a:p>
        </p:txBody>
      </p:sp>
      <p:sp>
        <p:nvSpPr>
          <p:cNvPr id="12" name="TextBox 11"/>
          <p:cNvSpPr txBox="1"/>
          <p:nvPr/>
        </p:nvSpPr>
        <p:spPr>
          <a:xfrm>
            <a:off x="218209" y="1048398"/>
            <a:ext cx="1751907" cy="369332"/>
          </a:xfrm>
          <a:prstGeom prst="rect">
            <a:avLst/>
          </a:prstGeom>
          <a:noFill/>
        </p:spPr>
        <p:txBody>
          <a:bodyPr wrap="square" rtlCol="0">
            <a:spAutoFit/>
          </a:bodyPr>
          <a:lstStyle/>
          <a:p>
            <a:pPr algn="ctr" defTabSz="685800">
              <a:buClrTx/>
              <a:defRPr/>
            </a:pPr>
            <a:r>
              <a:rPr lang="en-US" sz="1800" b="1" kern="1200">
                <a:solidFill>
                  <a:srgbClr val="ED7D31"/>
                </a:solidFill>
                <a:latin typeface="Calibri" panose="020F0502020204030204"/>
                <a:ea typeface="+mn-ea"/>
                <a:cs typeface="+mn-cs"/>
              </a:rPr>
              <a:t>Mobile</a:t>
            </a:r>
            <a:r>
              <a:rPr lang="en-US" sz="1350" kern="1200">
                <a:solidFill>
                  <a:prstClr val="black"/>
                </a:solidFill>
                <a:latin typeface="Calibri" panose="020F0502020204030204"/>
                <a:ea typeface="+mn-ea"/>
                <a:cs typeface="+mn-cs"/>
              </a:rPr>
              <a:t> </a:t>
            </a:r>
          </a:p>
        </p:txBody>
      </p:sp>
      <p:sp>
        <p:nvSpPr>
          <p:cNvPr id="13" name="TextBox 12"/>
          <p:cNvSpPr txBox="1"/>
          <p:nvPr/>
        </p:nvSpPr>
        <p:spPr>
          <a:xfrm>
            <a:off x="4951516" y="1048398"/>
            <a:ext cx="1751907" cy="369332"/>
          </a:xfrm>
          <a:prstGeom prst="rect">
            <a:avLst/>
          </a:prstGeom>
          <a:noFill/>
        </p:spPr>
        <p:txBody>
          <a:bodyPr wrap="square" rtlCol="0">
            <a:spAutoFit/>
          </a:bodyPr>
          <a:lstStyle/>
          <a:p>
            <a:pPr algn="ctr" defTabSz="685800">
              <a:buClrTx/>
              <a:defRPr/>
            </a:pPr>
            <a:r>
              <a:rPr lang="en-US" sz="1800" b="1" kern="1200">
                <a:solidFill>
                  <a:srgbClr val="ED7D31"/>
                </a:solidFill>
                <a:latin typeface="Calibri" panose="020F0502020204030204"/>
                <a:ea typeface="+mn-ea"/>
                <a:cs typeface="+mn-cs"/>
              </a:rPr>
              <a:t>Web</a:t>
            </a:r>
            <a:r>
              <a:rPr lang="en-US" sz="1350" kern="1200">
                <a:solidFill>
                  <a:prstClr val="black"/>
                </a:solidFill>
                <a:latin typeface="Calibri" panose="020F0502020204030204"/>
                <a:ea typeface="+mn-ea"/>
                <a:cs typeface="+mn-cs"/>
              </a:rPr>
              <a:t> </a:t>
            </a:r>
          </a:p>
        </p:txBody>
      </p:sp>
      <p:sp>
        <p:nvSpPr>
          <p:cNvPr id="27" name="TextBox 26"/>
          <p:cNvSpPr txBox="1"/>
          <p:nvPr/>
        </p:nvSpPr>
        <p:spPr>
          <a:xfrm>
            <a:off x="2088841" y="1394647"/>
            <a:ext cx="2687090" cy="2585323"/>
          </a:xfrm>
          <a:prstGeom prst="rect">
            <a:avLst/>
          </a:prstGeom>
          <a:noFill/>
        </p:spPr>
        <p:txBody>
          <a:bodyPr wrap="square" rtlCol="0">
            <a:spAutoFit/>
          </a:bodyPr>
          <a:lstStyle/>
          <a:p>
            <a:pPr algn="ctr" defTabSz="685800">
              <a:buClrTx/>
              <a:defRPr/>
            </a:pPr>
            <a:r>
              <a:rPr lang="en-US" sz="1350" b="1" kern="1200">
                <a:solidFill>
                  <a:prstClr val="black"/>
                </a:solidFill>
                <a:latin typeface="Arial" panose="020B0604020202020204" pitchFamily="34" charset="0"/>
                <a:cs typeface="Arial" panose="020B0604020202020204" pitchFamily="34" charset="0"/>
              </a:rPr>
              <a:t>Option 1: </a:t>
            </a:r>
            <a:r>
              <a:rPr lang="en-US" sz="1350" kern="1200">
                <a:solidFill>
                  <a:prstClr val="black"/>
                </a:solidFill>
                <a:latin typeface="Arial" panose="020B0604020202020204" pitchFamily="34" charset="0"/>
                <a:cs typeface="Arial" panose="020B0604020202020204" pitchFamily="34" charset="0"/>
              </a:rPr>
              <a:t>Raise your hand to ask a question aloud.</a:t>
            </a:r>
          </a:p>
          <a:p>
            <a:pPr algn="ctr" defTabSz="685800">
              <a:buClrTx/>
              <a:defRPr/>
            </a:pPr>
            <a:endParaRPr lang="en-US" sz="1350" kern="1200">
              <a:solidFill>
                <a:prstClr val="black"/>
              </a:solidFill>
              <a:latin typeface="Arial" panose="020B0604020202020204" pitchFamily="34" charset="0"/>
              <a:cs typeface="Arial" panose="020B0604020202020204" pitchFamily="34" charset="0"/>
            </a:endParaRPr>
          </a:p>
          <a:p>
            <a:pPr algn="ctr" defTabSz="685800">
              <a:buClrTx/>
              <a:defRPr/>
            </a:pPr>
            <a:endParaRPr lang="en-US" sz="1350" kern="1200">
              <a:solidFill>
                <a:prstClr val="black"/>
              </a:solidFill>
              <a:latin typeface="Arial" panose="020B0604020202020204" pitchFamily="34" charset="0"/>
              <a:cs typeface="Arial" panose="020B0604020202020204" pitchFamily="34" charset="0"/>
            </a:endParaRPr>
          </a:p>
          <a:p>
            <a:pPr algn="ctr" defTabSz="685800">
              <a:buClrTx/>
              <a:defRPr/>
            </a:pPr>
            <a:endParaRPr lang="en-US" sz="1350" kern="1200">
              <a:solidFill>
                <a:prstClr val="black"/>
              </a:solidFill>
              <a:latin typeface="Arial" panose="020B0604020202020204" pitchFamily="34" charset="0"/>
              <a:cs typeface="Arial" panose="020B0604020202020204" pitchFamily="34" charset="0"/>
            </a:endParaRPr>
          </a:p>
          <a:p>
            <a:pPr algn="ctr" defTabSz="685800">
              <a:buClrTx/>
              <a:defRPr/>
            </a:pPr>
            <a:endParaRPr lang="en-US" sz="1350" kern="1200">
              <a:solidFill>
                <a:prstClr val="black"/>
              </a:solidFill>
              <a:latin typeface="Arial" panose="020B0604020202020204" pitchFamily="34" charset="0"/>
              <a:cs typeface="Arial" panose="020B0604020202020204" pitchFamily="34" charset="0"/>
            </a:endParaRPr>
          </a:p>
          <a:p>
            <a:pPr algn="ctr" defTabSz="685800">
              <a:buClrTx/>
              <a:defRPr/>
            </a:pPr>
            <a:endParaRPr lang="en-US" sz="1350" kern="1200">
              <a:solidFill>
                <a:prstClr val="black"/>
              </a:solidFill>
              <a:latin typeface="Arial" panose="020B0604020202020204" pitchFamily="34" charset="0"/>
              <a:cs typeface="Arial" panose="020B0604020202020204" pitchFamily="34" charset="0"/>
            </a:endParaRPr>
          </a:p>
          <a:p>
            <a:pPr algn="ctr" defTabSz="685800">
              <a:buClrTx/>
              <a:defRPr/>
            </a:pPr>
            <a:endParaRPr lang="en-US" sz="1350" kern="1200">
              <a:solidFill>
                <a:prstClr val="black"/>
              </a:solidFill>
              <a:latin typeface="Arial" panose="020B0604020202020204" pitchFamily="34" charset="0"/>
              <a:cs typeface="Arial" panose="020B0604020202020204" pitchFamily="34" charset="0"/>
            </a:endParaRPr>
          </a:p>
          <a:p>
            <a:pPr algn="ctr" defTabSz="685800">
              <a:buClrTx/>
              <a:defRPr/>
            </a:pPr>
            <a:endParaRPr lang="en-US" sz="1350" kern="1200">
              <a:solidFill>
                <a:prstClr val="black"/>
              </a:solidFill>
              <a:latin typeface="Arial" panose="020B0604020202020204" pitchFamily="34" charset="0"/>
              <a:cs typeface="Arial" panose="020B0604020202020204" pitchFamily="34" charset="0"/>
            </a:endParaRPr>
          </a:p>
          <a:p>
            <a:pPr algn="ctr" defTabSz="685800">
              <a:buClrTx/>
              <a:defRPr/>
            </a:pPr>
            <a:endParaRPr lang="en-US" sz="1350" kern="1200">
              <a:solidFill>
                <a:prstClr val="black"/>
              </a:solidFill>
              <a:latin typeface="Arial" panose="020B0604020202020204" pitchFamily="34" charset="0"/>
              <a:cs typeface="Arial" panose="020B0604020202020204" pitchFamily="34" charset="0"/>
            </a:endParaRPr>
          </a:p>
          <a:p>
            <a:pPr algn="ctr" defTabSz="685800">
              <a:buClrTx/>
              <a:defRPr/>
            </a:pPr>
            <a:r>
              <a:rPr lang="en-US" sz="1350" b="1" kern="1200">
                <a:solidFill>
                  <a:prstClr val="black"/>
                </a:solidFill>
                <a:latin typeface="Arial" panose="020B0604020202020204" pitchFamily="34" charset="0"/>
                <a:cs typeface="Arial" panose="020B0604020202020204" pitchFamily="34" charset="0"/>
              </a:rPr>
              <a:t>Option 2: </a:t>
            </a:r>
            <a:r>
              <a:rPr lang="en-US" sz="1350" kern="1200">
                <a:solidFill>
                  <a:prstClr val="black"/>
                </a:solidFill>
                <a:latin typeface="Arial" panose="020B0604020202020204" pitchFamily="34" charset="0"/>
                <a:cs typeface="Arial" panose="020B0604020202020204" pitchFamily="34" charset="0"/>
              </a:rPr>
              <a:t>Type your question in to have it read for you.</a:t>
            </a:r>
          </a:p>
        </p:txBody>
      </p:sp>
    </p:spTree>
    <p:extLst>
      <p:ext uri="{BB962C8B-B14F-4D97-AF65-F5344CB8AC3E}">
        <p14:creationId xmlns:p14="http://schemas.microsoft.com/office/powerpoint/2010/main" val="3005019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471487" y="273843"/>
            <a:ext cx="5915025" cy="994173"/>
          </a:xfrm>
          <a:prstGeom prst="rect">
            <a:avLst/>
          </a:prstGeom>
        </p:spPr>
        <p:txBody>
          <a:bodyPr spcFirstLastPara="1" lIns="91425" tIns="91425" rIns="91425" bIns="91425" anchorCtr="0">
            <a:normAutofit/>
          </a:bodyPr>
          <a:lstStyle/>
          <a:p>
            <a:r>
              <a:rPr lang="en-US" sz="2450"/>
              <a:t>Patient Centered Outcomes Questionnaire </a:t>
            </a:r>
            <a:endParaRPr lang="en-US"/>
          </a:p>
        </p:txBody>
      </p:sp>
      <p:graphicFrame>
        <p:nvGraphicFramePr>
          <p:cNvPr id="118" name="Google Shape;95;p20">
            <a:extLst>
              <a:ext uri="{FF2B5EF4-FFF2-40B4-BE49-F238E27FC236}">
                <a16:creationId xmlns:a16="http://schemas.microsoft.com/office/drawing/2014/main" id="{3160D57C-21D2-46EA-B5C8-CE6971A46EA0}"/>
              </a:ext>
            </a:extLst>
          </p:cNvPr>
          <p:cNvGraphicFramePr>
            <a:graphicFrameLocks noGrp="1"/>
          </p:cNvGraphicFramePr>
          <p:nvPr>
            <p:ph idx="1"/>
            <p:extLst>
              <p:ext uri="{D42A27DB-BD31-4B8C-83A1-F6EECF244321}">
                <p14:modId xmlns:p14="http://schemas.microsoft.com/office/powerpoint/2010/main" val="3678753151"/>
              </p:ext>
            </p:extLst>
          </p:nvPr>
        </p:nvGraphicFramePr>
        <p:xfrm>
          <a:off x="471487" y="1369218"/>
          <a:ext cx="5915025" cy="31648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471487" y="273843"/>
            <a:ext cx="5915025" cy="994173"/>
          </a:xfrm>
          <a:prstGeom prst="rect">
            <a:avLst/>
          </a:prstGeom>
        </p:spPr>
        <p:txBody>
          <a:bodyPr spcFirstLastPara="1" lIns="91425" tIns="91425" rIns="91425" bIns="91425" anchorCtr="0">
            <a:normAutofit/>
          </a:bodyPr>
          <a:lstStyle/>
          <a:p>
            <a:r>
              <a:rPr lang="en-US"/>
              <a:t>Functioning</a:t>
            </a:r>
          </a:p>
        </p:txBody>
      </p:sp>
      <p:graphicFrame>
        <p:nvGraphicFramePr>
          <p:cNvPr id="107" name="Text Placeholder 1">
            <a:extLst>
              <a:ext uri="{FF2B5EF4-FFF2-40B4-BE49-F238E27FC236}">
                <a16:creationId xmlns:a16="http://schemas.microsoft.com/office/drawing/2014/main" id="{300D44B3-B619-4403-A457-0F2B3E762F25}"/>
              </a:ext>
            </a:extLst>
          </p:cNvPr>
          <p:cNvGraphicFramePr>
            <a:graphicFrameLocks noGrp="1"/>
          </p:cNvGraphicFramePr>
          <p:nvPr>
            <p:ph idx="1"/>
            <p:extLst>
              <p:ext uri="{D42A27DB-BD31-4B8C-83A1-F6EECF244321}">
                <p14:modId xmlns:p14="http://schemas.microsoft.com/office/powerpoint/2010/main" val="1545524075"/>
              </p:ext>
            </p:extLst>
          </p:nvPr>
        </p:nvGraphicFramePr>
        <p:xfrm>
          <a:off x="471487" y="1369218"/>
          <a:ext cx="5915025" cy="326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5"/>
        <p:cNvGrpSpPr/>
        <p:nvPr/>
      </p:nvGrpSpPr>
      <p:grpSpPr>
        <a:xfrm>
          <a:off x="0" y="0"/>
          <a:ext cx="0" cy="0"/>
          <a:chOff x="0" y="0"/>
          <a:chExt cx="0" cy="0"/>
        </a:xfrm>
      </p:grpSpPr>
      <p:sp useBgFill="1">
        <p:nvSpPr>
          <p:cNvPr id="147" name="Rectangle 146">
            <a:extLst>
              <a:ext uri="{FF2B5EF4-FFF2-40B4-BE49-F238E27FC236}">
                <a16:creationId xmlns:a16="http://schemas.microsoft.com/office/drawing/2014/main" id="{427D15F9-FBA9-45B6-A1EE-7E26109074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6285"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48">
            <a:extLst>
              <a:ext uri="{FF2B5EF4-FFF2-40B4-BE49-F238E27FC236}">
                <a16:creationId xmlns:a16="http://schemas.microsoft.com/office/drawing/2014/main" id="{549D845D-9A57-49AC-9523-BB0D6DA6FEC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0460" y="476786"/>
            <a:ext cx="6267484" cy="1861602"/>
            <a:chOff x="409710" y="635715"/>
            <a:chExt cx="11142208" cy="2482136"/>
          </a:xfrm>
        </p:grpSpPr>
        <p:sp>
          <p:nvSpPr>
            <p:cNvPr id="150" name="Freeform 44">
              <a:extLst>
                <a:ext uri="{FF2B5EF4-FFF2-40B4-BE49-F238E27FC236}">
                  <a16:creationId xmlns:a16="http://schemas.microsoft.com/office/drawing/2014/main" id="{3348EFE1-9D21-4DC0-8EC9-C8876706132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45">
              <a:extLst>
                <a:ext uri="{FF2B5EF4-FFF2-40B4-BE49-F238E27FC236}">
                  <a16:creationId xmlns:a16="http://schemas.microsoft.com/office/drawing/2014/main" id="{D9CD0CF4-76F6-470E-A8EF-DD74FC196CA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46">
              <a:extLst>
                <a:ext uri="{FF2B5EF4-FFF2-40B4-BE49-F238E27FC236}">
                  <a16:creationId xmlns:a16="http://schemas.microsoft.com/office/drawing/2014/main" id="{71645EB6-7E0C-491E-9A5B-C25E80A64AF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47">
              <a:extLst>
                <a:ext uri="{FF2B5EF4-FFF2-40B4-BE49-F238E27FC236}">
                  <a16:creationId xmlns:a16="http://schemas.microsoft.com/office/drawing/2014/main" id="{D20E5CAC-62A4-48E1-9F9F-1F817668311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Rectangle 153">
              <a:extLst>
                <a:ext uri="{FF2B5EF4-FFF2-40B4-BE49-F238E27FC236}">
                  <a16:creationId xmlns:a16="http://schemas.microsoft.com/office/drawing/2014/main" id="{053A11D2-F06B-447E-96A7-27A21A8FA645}"/>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06" name="Google Shape;106;p22"/>
          <p:cNvSpPr txBox="1">
            <a:spLocks noGrp="1"/>
          </p:cNvSpPr>
          <p:nvPr>
            <p:ph type="title"/>
          </p:nvPr>
        </p:nvSpPr>
        <p:spPr>
          <a:xfrm>
            <a:off x="589095" y="569853"/>
            <a:ext cx="5797417" cy="994173"/>
          </a:xfrm>
          <a:prstGeom prst="rect">
            <a:avLst/>
          </a:prstGeom>
        </p:spPr>
        <p:txBody>
          <a:bodyPr spcFirstLastPara="1" lIns="91425" tIns="91425" rIns="91425" bIns="91425" anchorCtr="0">
            <a:normAutofit/>
          </a:bodyPr>
          <a:lstStyle/>
          <a:p>
            <a:r>
              <a:rPr lang="en-US" sz="2600">
                <a:solidFill>
                  <a:srgbClr val="FFFFFF"/>
                </a:solidFill>
              </a:rPr>
              <a:t>Tampa Scale of Kinesiophobia (TSK)</a:t>
            </a:r>
          </a:p>
        </p:txBody>
      </p:sp>
      <p:pic>
        <p:nvPicPr>
          <p:cNvPr id="111" name="Graphic 110" descr="Confused Person">
            <a:extLst>
              <a:ext uri="{FF2B5EF4-FFF2-40B4-BE49-F238E27FC236}">
                <a16:creationId xmlns:a16="http://schemas.microsoft.com/office/drawing/2014/main" id="{91EC3A66-E358-44B3-9E97-A888D15A6AC3}"/>
              </a:ext>
            </a:extLst>
          </p:cNvPr>
          <p:cNvPicPr>
            <a:picLocks noChangeAspect="1"/>
          </p:cNvPicPr>
          <p:nvPr/>
        </p:nvPicPr>
        <p:blipFill>
          <a:blip r:embed="rId4">
            <a:duotone>
              <a:prstClr val="black"/>
              <a:srgbClr val="00467F">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01507" y="2302796"/>
            <a:ext cx="1805501" cy="1805501"/>
          </a:xfrm>
          <a:prstGeom prst="rect">
            <a:avLst/>
          </a:prstGeom>
        </p:spPr>
      </p:pic>
      <p:sp>
        <p:nvSpPr>
          <p:cNvPr id="107" name="Google Shape;107;p22"/>
          <p:cNvSpPr txBox="1">
            <a:spLocks noGrp="1"/>
          </p:cNvSpPr>
          <p:nvPr>
            <p:ph idx="1"/>
          </p:nvPr>
        </p:nvSpPr>
        <p:spPr>
          <a:xfrm>
            <a:off x="2978757" y="1870837"/>
            <a:ext cx="3077735" cy="2892371"/>
          </a:xfrm>
          <a:prstGeom prst="rect">
            <a:avLst/>
          </a:prstGeom>
        </p:spPr>
        <p:txBody>
          <a:bodyPr spcFirstLastPara="1" lIns="91425" tIns="91425" rIns="91425" bIns="91425" anchorCtr="0">
            <a:normAutofit/>
          </a:bodyPr>
          <a:lstStyle/>
          <a:p>
            <a:pPr marL="128270" indent="-128270">
              <a:buFont typeface="Arial" panose="020B0604020202020204" pitchFamily="34" charset="0"/>
              <a:buChar char="•"/>
            </a:pPr>
            <a:r>
              <a:rPr lang="en-US" sz="1100">
                <a:highlight>
                  <a:srgbClr val="FFFFFF"/>
                </a:highlight>
              </a:rPr>
              <a:t>Measure of fear of movement/avoidance</a:t>
            </a:r>
            <a:endParaRPr lang="en-US" sz="1100"/>
          </a:p>
          <a:p>
            <a:pPr marL="128270" indent="-128270">
              <a:buFont typeface="Arial" panose="020B0604020202020204" pitchFamily="34" charset="0"/>
              <a:buChar char="•"/>
            </a:pPr>
            <a:r>
              <a:rPr lang="en-US" sz="1100">
                <a:highlight>
                  <a:srgbClr val="FFFFFF"/>
                </a:highlight>
              </a:rPr>
              <a:t>17 item Likert scale assessment of injury perception of pain:</a:t>
            </a:r>
            <a:endParaRPr lang="en-US" sz="1100">
              <a:highlight>
                <a:srgbClr val="FFFFFF"/>
              </a:highlight>
              <a:cs typeface="Arial" panose="020B0604020202020204"/>
            </a:endParaRPr>
          </a:p>
          <a:p>
            <a:pPr marL="385445" lvl="1" indent="-292100">
              <a:spcBef>
                <a:spcPts val="0"/>
              </a:spcBef>
              <a:buClr>
                <a:schemeClr val="dk1"/>
              </a:buClr>
              <a:buSzPts val="1000"/>
              <a:buFont typeface="Courier New" panose="02070309020205020404" pitchFamily="49" charset="0"/>
              <a:buChar char="o"/>
            </a:pPr>
            <a:r>
              <a:rPr lang="en-US" sz="1100">
                <a:highlight>
                  <a:srgbClr val="FFFFFF"/>
                </a:highlight>
              </a:rPr>
              <a:t>I’m afraid that I might injury myself if I exercise </a:t>
            </a:r>
            <a:endParaRPr lang="en-US" sz="1100">
              <a:highlight>
                <a:srgbClr val="FFFFFF"/>
              </a:highlight>
              <a:cs typeface="Arial" panose="020B0604020202020204"/>
            </a:endParaRPr>
          </a:p>
          <a:p>
            <a:pPr marL="385445" lvl="1" indent="-292100">
              <a:spcBef>
                <a:spcPts val="0"/>
              </a:spcBef>
              <a:buClr>
                <a:schemeClr val="dk1"/>
              </a:buClr>
              <a:buSzPts val="1000"/>
              <a:buFont typeface="Courier New" panose="02070309020205020404" pitchFamily="49" charset="0"/>
              <a:buChar char="o"/>
            </a:pPr>
            <a:r>
              <a:rPr lang="en-US" sz="1100">
                <a:highlight>
                  <a:srgbClr val="FFFFFF"/>
                </a:highlight>
              </a:rPr>
              <a:t>I am afraid that I might injure myself accidentally</a:t>
            </a:r>
            <a:endParaRPr lang="en-US" sz="1100">
              <a:highlight>
                <a:srgbClr val="FFFFFF"/>
              </a:highlight>
              <a:cs typeface="Arial" panose="020B0604020202020204"/>
            </a:endParaRPr>
          </a:p>
          <a:p>
            <a:pPr marL="385445" lvl="1" indent="-292100">
              <a:spcBef>
                <a:spcPts val="0"/>
              </a:spcBef>
              <a:buClr>
                <a:schemeClr val="dk1"/>
              </a:buClr>
              <a:buSzPts val="1000"/>
              <a:buFont typeface="Courier New" panose="02070309020205020404" pitchFamily="49" charset="0"/>
              <a:buChar char="o"/>
            </a:pPr>
            <a:r>
              <a:rPr lang="en-US" sz="1100">
                <a:highlight>
                  <a:srgbClr val="FFFFFF"/>
                </a:highlight>
              </a:rPr>
              <a:t>Simply being careful that I do not make any unnecessary movements is the safest thing I can do to prevent my pain from worsening </a:t>
            </a:r>
            <a:endParaRPr lang="en-US" sz="1100">
              <a:highlight>
                <a:srgbClr val="FFFFFF"/>
              </a:highlight>
              <a:cs typeface="Arial" panose="020B0604020202020204"/>
            </a:endParaRPr>
          </a:p>
          <a:p>
            <a:pPr marL="128270" indent="-128270"/>
            <a:r>
              <a:rPr lang="en-US" sz="1100">
                <a:highlight>
                  <a:srgbClr val="FFFFFF"/>
                </a:highlight>
              </a:rPr>
              <a:t>“Beliefs that painful activity will result in damage and/or increased suffering and/or functional loss.” (</a:t>
            </a:r>
            <a:r>
              <a:rPr lang="en-US" sz="1100" err="1">
                <a:highlight>
                  <a:srgbClr val="FFFFFF"/>
                </a:highlight>
              </a:rPr>
              <a:t>Bunzli</a:t>
            </a:r>
            <a:r>
              <a:rPr lang="en-US" sz="1100">
                <a:highlight>
                  <a:srgbClr val="FFFFFF"/>
                </a:highlight>
              </a:rPr>
              <a:t> et al., 2015) </a:t>
            </a:r>
            <a:endParaRPr lang="en-US" sz="1100">
              <a:highlight>
                <a:srgbClr val="FFFFFF"/>
              </a:highlight>
              <a:cs typeface="Arial" panose="020B0604020202020204"/>
            </a:endParaRPr>
          </a:p>
          <a:p>
            <a:pPr marL="0" indent="0">
              <a:buNone/>
            </a:pPr>
            <a:endParaRPr lang="en-US" sz="1100" u="sng">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471487" y="465294"/>
            <a:ext cx="2034505" cy="4128516"/>
          </a:xfrm>
          <a:prstGeom prst="rect">
            <a:avLst/>
          </a:prstGeom>
        </p:spPr>
        <p:txBody>
          <a:bodyPr spcFirstLastPara="1" lIns="91425" tIns="91425" rIns="91425" bIns="91425" anchorCtr="0">
            <a:normAutofit/>
          </a:bodyPr>
          <a:lstStyle/>
          <a:p>
            <a:r>
              <a:rPr lang="en-US" sz="2300"/>
              <a:t>World Health Organization Disability Assessment Schedule (WHODAS 2.0)</a:t>
            </a:r>
          </a:p>
        </p:txBody>
      </p:sp>
      <p:graphicFrame>
        <p:nvGraphicFramePr>
          <p:cNvPr id="151" name="Google Shape;113;p23">
            <a:extLst>
              <a:ext uri="{FF2B5EF4-FFF2-40B4-BE49-F238E27FC236}">
                <a16:creationId xmlns:a16="http://schemas.microsoft.com/office/drawing/2014/main" id="{C813A43A-E5A4-46C1-89FE-EF9EC5F77EA3}"/>
              </a:ext>
            </a:extLst>
          </p:cNvPr>
          <p:cNvGraphicFramePr>
            <a:graphicFrameLocks noGrp="1"/>
          </p:cNvGraphicFramePr>
          <p:nvPr>
            <p:ph idx="1"/>
            <p:extLst>
              <p:ext uri="{D42A27DB-BD31-4B8C-83A1-F6EECF244321}">
                <p14:modId xmlns:p14="http://schemas.microsoft.com/office/powerpoint/2010/main" val="4145631527"/>
              </p:ext>
            </p:extLst>
          </p:nvPr>
        </p:nvGraphicFramePr>
        <p:xfrm>
          <a:off x="2864929" y="465294"/>
          <a:ext cx="3523298" cy="41285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a:off x="471487" y="273843"/>
            <a:ext cx="5915025" cy="994173"/>
          </a:xfrm>
          <a:prstGeom prst="rect">
            <a:avLst/>
          </a:prstGeom>
        </p:spPr>
        <p:txBody>
          <a:bodyPr spcFirstLastPara="1" lIns="91425" tIns="91425" rIns="91425" bIns="91425" anchorCtr="0">
            <a:normAutofit/>
          </a:bodyPr>
          <a:lstStyle/>
          <a:p>
            <a:r>
              <a:rPr lang="en-US" err="1"/>
              <a:t>Oswestry</a:t>
            </a:r>
            <a:r>
              <a:rPr lang="en-US"/>
              <a:t> Low Back Pain Disability Questionnaire</a:t>
            </a:r>
          </a:p>
        </p:txBody>
      </p:sp>
      <p:graphicFrame>
        <p:nvGraphicFramePr>
          <p:cNvPr id="143" name="Google Shape;119;p24">
            <a:extLst>
              <a:ext uri="{FF2B5EF4-FFF2-40B4-BE49-F238E27FC236}">
                <a16:creationId xmlns:a16="http://schemas.microsoft.com/office/drawing/2014/main" id="{98EB31F5-AF99-4C2F-96D9-7DA64322D083}"/>
              </a:ext>
            </a:extLst>
          </p:cNvPr>
          <p:cNvGraphicFramePr>
            <a:graphicFrameLocks noGrp="1"/>
          </p:cNvGraphicFramePr>
          <p:nvPr>
            <p:ph idx="1"/>
            <p:extLst>
              <p:ext uri="{D42A27DB-BD31-4B8C-83A1-F6EECF244321}">
                <p14:modId xmlns:p14="http://schemas.microsoft.com/office/powerpoint/2010/main" val="2801389802"/>
              </p:ext>
            </p:extLst>
          </p:nvPr>
        </p:nvGraphicFramePr>
        <p:xfrm>
          <a:off x="471487" y="1369218"/>
          <a:ext cx="5915025" cy="31497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64"/>
        <p:cNvGrpSpPr/>
        <p:nvPr/>
      </p:nvGrpSpPr>
      <p:grpSpPr>
        <a:xfrm>
          <a:off x="0" y="0"/>
          <a:ext cx="0" cy="0"/>
          <a:chOff x="0" y="0"/>
          <a:chExt cx="0" cy="0"/>
        </a:xfrm>
      </p:grpSpPr>
      <p:sp>
        <p:nvSpPr>
          <p:cNvPr id="165" name="Google Shape;165;p32"/>
          <p:cNvSpPr txBox="1">
            <a:spLocks noGrp="1"/>
          </p:cNvSpPr>
          <p:nvPr>
            <p:ph type="title"/>
          </p:nvPr>
        </p:nvSpPr>
        <p:spPr>
          <a:xfrm>
            <a:off x="471487" y="273843"/>
            <a:ext cx="5915025" cy="994173"/>
          </a:xfrm>
          <a:prstGeom prst="rect">
            <a:avLst/>
          </a:prstGeom>
        </p:spPr>
        <p:txBody>
          <a:bodyPr spcFirstLastPara="1" lIns="91425" tIns="91425" rIns="91425" bIns="91425" anchorCtr="0">
            <a:normAutofit/>
          </a:bodyPr>
          <a:lstStyle/>
          <a:p>
            <a:r>
              <a:rPr lang="en-US"/>
              <a:t>Psychiatric Comorbidities</a:t>
            </a:r>
          </a:p>
        </p:txBody>
      </p:sp>
      <p:graphicFrame>
        <p:nvGraphicFramePr>
          <p:cNvPr id="168" name="Google Shape;166;p32">
            <a:extLst>
              <a:ext uri="{FF2B5EF4-FFF2-40B4-BE49-F238E27FC236}">
                <a16:creationId xmlns:a16="http://schemas.microsoft.com/office/drawing/2014/main" id="{00224716-3FB4-4D12-8188-586FC4678B35}"/>
              </a:ext>
            </a:extLst>
          </p:cNvPr>
          <p:cNvGraphicFramePr>
            <a:graphicFrameLocks noGrp="1"/>
          </p:cNvGraphicFramePr>
          <p:nvPr>
            <p:ph idx="1"/>
            <p:extLst>
              <p:ext uri="{D42A27DB-BD31-4B8C-83A1-F6EECF244321}">
                <p14:modId xmlns:p14="http://schemas.microsoft.com/office/powerpoint/2010/main" val="1141994172"/>
              </p:ext>
            </p:extLst>
          </p:nvPr>
        </p:nvGraphicFramePr>
        <p:xfrm>
          <a:off x="471487" y="1369218"/>
          <a:ext cx="5915025" cy="326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28"/>
        <p:cNvGrpSpPr/>
        <p:nvPr/>
      </p:nvGrpSpPr>
      <p:grpSpPr>
        <a:xfrm>
          <a:off x="0" y="0"/>
          <a:ext cx="0" cy="0"/>
          <a:chOff x="0" y="0"/>
          <a:chExt cx="0" cy="0"/>
        </a:xfrm>
      </p:grpSpPr>
      <p:sp>
        <p:nvSpPr>
          <p:cNvPr id="129" name="Google Shape;129;p26"/>
          <p:cNvSpPr txBox="1">
            <a:spLocks noGrp="1"/>
          </p:cNvSpPr>
          <p:nvPr>
            <p:ph type="title"/>
          </p:nvPr>
        </p:nvSpPr>
        <p:spPr>
          <a:xfrm>
            <a:off x="471487" y="273843"/>
            <a:ext cx="5915025" cy="994173"/>
          </a:xfrm>
          <a:prstGeom prst="rect">
            <a:avLst/>
          </a:prstGeom>
        </p:spPr>
        <p:txBody>
          <a:bodyPr spcFirstLastPara="1" lIns="91425" tIns="91425" rIns="91425" bIns="91425" anchorCtr="0">
            <a:normAutofit/>
          </a:bodyPr>
          <a:lstStyle/>
          <a:p>
            <a:r>
              <a:rPr lang="en-US"/>
              <a:t>Patient Health Questionnaire (PHQ-9, PHQ-2, PHQ-A)</a:t>
            </a:r>
          </a:p>
        </p:txBody>
      </p:sp>
      <p:graphicFrame>
        <p:nvGraphicFramePr>
          <p:cNvPr id="140" name="Google Shape;130;p26">
            <a:extLst>
              <a:ext uri="{FF2B5EF4-FFF2-40B4-BE49-F238E27FC236}">
                <a16:creationId xmlns:a16="http://schemas.microsoft.com/office/drawing/2014/main" id="{B7F4307A-3BB2-4EE2-A5AF-EBBD5A334B89}"/>
              </a:ext>
            </a:extLst>
          </p:cNvPr>
          <p:cNvGraphicFramePr>
            <a:graphicFrameLocks noGrp="1"/>
          </p:cNvGraphicFramePr>
          <p:nvPr>
            <p:ph idx="1"/>
            <p:extLst>
              <p:ext uri="{D42A27DB-BD31-4B8C-83A1-F6EECF244321}">
                <p14:modId xmlns:p14="http://schemas.microsoft.com/office/powerpoint/2010/main" val="1029760910"/>
              </p:ext>
            </p:extLst>
          </p:nvPr>
        </p:nvGraphicFramePr>
        <p:xfrm>
          <a:off x="471487" y="1369218"/>
          <a:ext cx="5915025" cy="326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34"/>
        <p:cNvGrpSpPr/>
        <p:nvPr/>
      </p:nvGrpSpPr>
      <p:grpSpPr>
        <a:xfrm>
          <a:off x="0" y="0"/>
          <a:ext cx="0" cy="0"/>
          <a:chOff x="0" y="0"/>
          <a:chExt cx="0" cy="0"/>
        </a:xfrm>
      </p:grpSpPr>
      <p:sp>
        <p:nvSpPr>
          <p:cNvPr id="135" name="Google Shape;135;p27"/>
          <p:cNvSpPr txBox="1">
            <a:spLocks noGrp="1"/>
          </p:cNvSpPr>
          <p:nvPr>
            <p:ph type="title"/>
          </p:nvPr>
        </p:nvSpPr>
        <p:spPr>
          <a:xfrm>
            <a:off x="471487" y="273843"/>
            <a:ext cx="5915025" cy="994173"/>
          </a:xfrm>
          <a:prstGeom prst="rect">
            <a:avLst/>
          </a:prstGeom>
        </p:spPr>
        <p:txBody>
          <a:bodyPr spcFirstLastPara="1" lIns="91425" tIns="91425" rIns="91425" bIns="91425" anchorCtr="0">
            <a:normAutofit/>
          </a:bodyPr>
          <a:lstStyle/>
          <a:p>
            <a:r>
              <a:rPr lang="en-US"/>
              <a:t>Generalized Anxiety Disorder (GAD-7, GAD-2)</a:t>
            </a:r>
          </a:p>
        </p:txBody>
      </p:sp>
      <p:graphicFrame>
        <p:nvGraphicFramePr>
          <p:cNvPr id="138" name="Google Shape;136;p27">
            <a:extLst>
              <a:ext uri="{FF2B5EF4-FFF2-40B4-BE49-F238E27FC236}">
                <a16:creationId xmlns:a16="http://schemas.microsoft.com/office/drawing/2014/main" id="{DF00AEC8-FD1E-4842-9110-DA97F2E6E4BC}"/>
              </a:ext>
            </a:extLst>
          </p:cNvPr>
          <p:cNvGraphicFramePr>
            <a:graphicFrameLocks noGrp="1"/>
          </p:cNvGraphicFramePr>
          <p:nvPr>
            <p:ph idx="1"/>
            <p:extLst>
              <p:ext uri="{D42A27DB-BD31-4B8C-83A1-F6EECF244321}">
                <p14:modId xmlns:p14="http://schemas.microsoft.com/office/powerpoint/2010/main" val="2355292195"/>
              </p:ext>
            </p:extLst>
          </p:nvPr>
        </p:nvGraphicFramePr>
        <p:xfrm>
          <a:off x="471487" y="1369218"/>
          <a:ext cx="5915025" cy="326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70"/>
        <p:cNvGrpSpPr/>
        <p:nvPr/>
      </p:nvGrpSpPr>
      <p:grpSpPr>
        <a:xfrm>
          <a:off x="0" y="0"/>
          <a:ext cx="0" cy="0"/>
          <a:chOff x="0" y="0"/>
          <a:chExt cx="0" cy="0"/>
        </a:xfrm>
      </p:grpSpPr>
      <p:sp>
        <p:nvSpPr>
          <p:cNvPr id="171" name="Google Shape;171;p33"/>
          <p:cNvSpPr txBox="1">
            <a:spLocks noGrp="1"/>
          </p:cNvSpPr>
          <p:nvPr>
            <p:ph type="title"/>
          </p:nvPr>
        </p:nvSpPr>
        <p:spPr>
          <a:xfrm>
            <a:off x="471487" y="273843"/>
            <a:ext cx="5915025" cy="994173"/>
          </a:xfrm>
          <a:prstGeom prst="rect">
            <a:avLst/>
          </a:prstGeom>
        </p:spPr>
        <p:txBody>
          <a:bodyPr spcFirstLastPara="1" lIns="91425" tIns="91425" rIns="91425" bIns="91425" anchorCtr="0">
            <a:normAutofit/>
          </a:bodyPr>
          <a:lstStyle/>
          <a:p>
            <a:r>
              <a:rPr lang="en-US"/>
              <a:t>Sleep Assessment</a:t>
            </a:r>
          </a:p>
        </p:txBody>
      </p:sp>
      <p:graphicFrame>
        <p:nvGraphicFramePr>
          <p:cNvPr id="174" name="Google Shape;172;p33">
            <a:extLst>
              <a:ext uri="{FF2B5EF4-FFF2-40B4-BE49-F238E27FC236}">
                <a16:creationId xmlns:a16="http://schemas.microsoft.com/office/drawing/2014/main" id="{9633A0E8-C46F-4E20-A3F0-F3530B3AE232}"/>
              </a:ext>
            </a:extLst>
          </p:cNvPr>
          <p:cNvGraphicFramePr>
            <a:graphicFrameLocks noGrp="1"/>
          </p:cNvGraphicFramePr>
          <p:nvPr>
            <p:ph idx="1"/>
            <p:extLst>
              <p:ext uri="{D42A27DB-BD31-4B8C-83A1-F6EECF244321}">
                <p14:modId xmlns:p14="http://schemas.microsoft.com/office/powerpoint/2010/main" val="579045836"/>
              </p:ext>
            </p:extLst>
          </p:nvPr>
        </p:nvGraphicFramePr>
        <p:xfrm>
          <a:off x="471487" y="1050992"/>
          <a:ext cx="5915025" cy="34944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487" y="465294"/>
            <a:ext cx="1897952" cy="4128516"/>
          </a:xfrm>
        </p:spPr>
        <p:txBody>
          <a:bodyPr>
            <a:normAutofit/>
          </a:bodyPr>
          <a:lstStyle/>
          <a:p>
            <a:r>
              <a:rPr lang="en-US"/>
              <a:t>Cognitive</a:t>
            </a:r>
          </a:p>
        </p:txBody>
      </p:sp>
      <p:graphicFrame>
        <p:nvGraphicFramePr>
          <p:cNvPr id="14" name="Text Placeholder 2">
            <a:extLst>
              <a:ext uri="{FF2B5EF4-FFF2-40B4-BE49-F238E27FC236}">
                <a16:creationId xmlns:a16="http://schemas.microsoft.com/office/drawing/2014/main" id="{AD58DD58-A921-4D95-A477-4D30EF43A420}"/>
              </a:ext>
            </a:extLst>
          </p:cNvPr>
          <p:cNvGraphicFramePr>
            <a:graphicFrameLocks noGrp="1"/>
          </p:cNvGraphicFramePr>
          <p:nvPr>
            <p:ph idx="1"/>
            <p:extLst>
              <p:ext uri="{D42A27DB-BD31-4B8C-83A1-F6EECF244321}">
                <p14:modId xmlns:p14="http://schemas.microsoft.com/office/powerpoint/2010/main" val="758893446"/>
              </p:ext>
            </p:extLst>
          </p:nvPr>
        </p:nvGraphicFramePr>
        <p:xfrm>
          <a:off x="2864929" y="465294"/>
          <a:ext cx="3523298" cy="4083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2256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nSpc>
                <a:spcPct val="100000"/>
              </a:lnSpc>
              <a:spcAft>
                <a:spcPts val="450"/>
              </a:spcAft>
              <a:buNone/>
            </a:pPr>
            <a:endParaRPr lang="en-US" sz="1600">
              <a:solidFill>
                <a:schemeClr val="tx1"/>
              </a:solidFill>
              <a:latin typeface="Arial" panose="020B0604020202020204" pitchFamily="34" charset="0"/>
              <a:cs typeface="Arial" panose="020B0604020202020204" pitchFamily="34" charset="0"/>
            </a:endParaRPr>
          </a:p>
          <a:p>
            <a:pPr marL="0" indent="0">
              <a:lnSpc>
                <a:spcPct val="100000"/>
              </a:lnSpc>
              <a:spcAft>
                <a:spcPts val="450"/>
              </a:spcAft>
              <a:buNone/>
            </a:pPr>
            <a:endParaRPr lang="en-US" sz="1600">
              <a:solidFill>
                <a:schemeClr val="tx1"/>
              </a:solidFill>
              <a:latin typeface="Arial" panose="020B0604020202020204" pitchFamily="34" charset="0"/>
              <a:cs typeface="Arial" panose="020B0604020202020204" pitchFamily="34" charset="0"/>
            </a:endParaRPr>
          </a:p>
          <a:p>
            <a:pPr marL="0" indent="0">
              <a:lnSpc>
                <a:spcPct val="100000"/>
              </a:lnSpc>
              <a:spcAft>
                <a:spcPts val="450"/>
              </a:spcAft>
              <a:buNone/>
            </a:pPr>
            <a:r>
              <a:rPr lang="en-US" sz="1600">
                <a:solidFill>
                  <a:schemeClr val="tx1"/>
                </a:solidFill>
                <a:latin typeface="Arial" panose="020B0604020202020204" pitchFamily="34" charset="0"/>
                <a:cs typeface="Arial" panose="020B0604020202020204" pitchFamily="34" charset="0"/>
              </a:rPr>
              <a:t>We, Drs. Clarke, Klepper, Grosse &amp; Brown, have no financial, personal, or professional conflicts of interest in this training titled “Managing Chronic Pain in the Patient Centered Medical Home Webinar Series”.</a:t>
            </a:r>
          </a:p>
        </p:txBody>
      </p:sp>
    </p:spTree>
    <p:extLst>
      <p:ext uri="{BB962C8B-B14F-4D97-AF65-F5344CB8AC3E}">
        <p14:creationId xmlns:p14="http://schemas.microsoft.com/office/powerpoint/2010/main" val="2327455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471487" y="465294"/>
            <a:ext cx="1897952" cy="4128516"/>
          </a:xfrm>
          <a:prstGeom prst="rect">
            <a:avLst/>
          </a:prstGeom>
        </p:spPr>
        <p:txBody>
          <a:bodyPr spcFirstLastPara="1" lIns="91425" tIns="91425" rIns="91425" bIns="91425" anchorCtr="0">
            <a:normAutofit/>
          </a:bodyPr>
          <a:lstStyle/>
          <a:p>
            <a:r>
              <a:rPr lang="en-US" sz="1900"/>
              <a:t>Pain Catastrophizing Scale </a:t>
            </a:r>
          </a:p>
        </p:txBody>
      </p:sp>
      <p:graphicFrame>
        <p:nvGraphicFramePr>
          <p:cNvPr id="124" name="Google Shape;101;p21">
            <a:extLst>
              <a:ext uri="{FF2B5EF4-FFF2-40B4-BE49-F238E27FC236}">
                <a16:creationId xmlns:a16="http://schemas.microsoft.com/office/drawing/2014/main" id="{11CD4660-5890-47F2-99DC-74CE71CC93BE}"/>
              </a:ext>
            </a:extLst>
          </p:cNvPr>
          <p:cNvGraphicFramePr>
            <a:graphicFrameLocks noGrp="1"/>
          </p:cNvGraphicFramePr>
          <p:nvPr>
            <p:ph idx="1"/>
            <p:extLst>
              <p:ext uri="{D42A27DB-BD31-4B8C-83A1-F6EECF244321}">
                <p14:modId xmlns:p14="http://schemas.microsoft.com/office/powerpoint/2010/main" val="1512608843"/>
              </p:ext>
            </p:extLst>
          </p:nvPr>
        </p:nvGraphicFramePr>
        <p:xfrm>
          <a:off x="2864929" y="465294"/>
          <a:ext cx="3523298" cy="41285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5779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487" y="273843"/>
            <a:ext cx="5915025" cy="994173"/>
          </a:xfrm>
        </p:spPr>
        <p:txBody>
          <a:bodyPr>
            <a:normAutofit/>
          </a:bodyPr>
          <a:lstStyle/>
          <a:p>
            <a:r>
              <a:rPr lang="en-US"/>
              <a:t>Social</a:t>
            </a:r>
          </a:p>
        </p:txBody>
      </p:sp>
      <p:graphicFrame>
        <p:nvGraphicFramePr>
          <p:cNvPr id="22" name="Text Placeholder 2">
            <a:extLst>
              <a:ext uri="{FF2B5EF4-FFF2-40B4-BE49-F238E27FC236}">
                <a16:creationId xmlns:a16="http://schemas.microsoft.com/office/drawing/2014/main" id="{128E80F6-B5CF-4DAF-9968-447B53180B57}"/>
              </a:ext>
            </a:extLst>
          </p:cNvPr>
          <p:cNvGraphicFramePr>
            <a:graphicFrameLocks noGrp="1"/>
          </p:cNvGraphicFramePr>
          <p:nvPr>
            <p:ph idx="1"/>
            <p:extLst>
              <p:ext uri="{D42A27DB-BD31-4B8C-83A1-F6EECF244321}">
                <p14:modId xmlns:p14="http://schemas.microsoft.com/office/powerpoint/2010/main" val="1940540313"/>
              </p:ext>
            </p:extLst>
          </p:nvPr>
        </p:nvGraphicFramePr>
        <p:xfrm>
          <a:off x="471487" y="1369218"/>
          <a:ext cx="5915025"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2423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487" y="273843"/>
            <a:ext cx="5915025" cy="994173"/>
          </a:xfrm>
        </p:spPr>
        <p:txBody>
          <a:bodyPr>
            <a:normAutofit/>
          </a:bodyPr>
          <a:lstStyle/>
          <a:p>
            <a:r>
              <a:rPr lang="en-US"/>
              <a:t>Values</a:t>
            </a:r>
          </a:p>
        </p:txBody>
      </p:sp>
      <p:graphicFrame>
        <p:nvGraphicFramePr>
          <p:cNvPr id="14" name="Text Placeholder 2">
            <a:extLst>
              <a:ext uri="{FF2B5EF4-FFF2-40B4-BE49-F238E27FC236}">
                <a16:creationId xmlns:a16="http://schemas.microsoft.com/office/drawing/2014/main" id="{F3A8CF31-A561-4048-9359-49D24A8DB117}"/>
              </a:ext>
            </a:extLst>
          </p:cNvPr>
          <p:cNvGraphicFramePr>
            <a:graphicFrameLocks noGrp="1"/>
          </p:cNvGraphicFramePr>
          <p:nvPr>
            <p:ph idx="1"/>
            <p:extLst>
              <p:ext uri="{D42A27DB-BD31-4B8C-83A1-F6EECF244321}">
                <p14:modId xmlns:p14="http://schemas.microsoft.com/office/powerpoint/2010/main" val="1527933721"/>
              </p:ext>
            </p:extLst>
          </p:nvPr>
        </p:nvGraphicFramePr>
        <p:xfrm>
          <a:off x="471487" y="1371600"/>
          <a:ext cx="5915025" cy="3125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0722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52"/>
        <p:cNvGrpSpPr/>
        <p:nvPr/>
      </p:nvGrpSpPr>
      <p:grpSpPr>
        <a:xfrm>
          <a:off x="0" y="0"/>
          <a:ext cx="0" cy="0"/>
          <a:chOff x="0" y="0"/>
          <a:chExt cx="0" cy="0"/>
        </a:xfrm>
      </p:grpSpPr>
      <p:sp>
        <p:nvSpPr>
          <p:cNvPr id="153" name="Google Shape;153;p30"/>
          <p:cNvSpPr txBox="1">
            <a:spLocks noGrp="1"/>
          </p:cNvSpPr>
          <p:nvPr>
            <p:ph type="title"/>
          </p:nvPr>
        </p:nvSpPr>
        <p:spPr>
          <a:xfrm>
            <a:off x="471487" y="273843"/>
            <a:ext cx="5915025" cy="994173"/>
          </a:xfrm>
          <a:prstGeom prst="rect">
            <a:avLst/>
          </a:prstGeom>
        </p:spPr>
        <p:txBody>
          <a:bodyPr spcFirstLastPara="1" lIns="91425" tIns="91425" rIns="91425" bIns="91425" anchorCtr="0">
            <a:normAutofit/>
          </a:bodyPr>
          <a:lstStyle/>
          <a:p>
            <a:r>
              <a:rPr lang="en-US"/>
              <a:t>Sex and Intimacy </a:t>
            </a:r>
          </a:p>
        </p:txBody>
      </p:sp>
      <p:graphicFrame>
        <p:nvGraphicFramePr>
          <p:cNvPr id="156" name="Google Shape;154;p30">
            <a:extLst>
              <a:ext uri="{FF2B5EF4-FFF2-40B4-BE49-F238E27FC236}">
                <a16:creationId xmlns:a16="http://schemas.microsoft.com/office/drawing/2014/main" id="{F70BD25B-D67F-42C7-AECB-7020997C346F}"/>
              </a:ext>
            </a:extLst>
          </p:cNvPr>
          <p:cNvGraphicFramePr>
            <a:graphicFrameLocks noGrp="1"/>
          </p:cNvGraphicFramePr>
          <p:nvPr>
            <p:ph idx="1"/>
            <p:extLst>
              <p:ext uri="{D42A27DB-BD31-4B8C-83A1-F6EECF244321}">
                <p14:modId xmlns:p14="http://schemas.microsoft.com/office/powerpoint/2010/main" val="677745036"/>
              </p:ext>
            </p:extLst>
          </p:nvPr>
        </p:nvGraphicFramePr>
        <p:xfrm>
          <a:off x="471487" y="1013049"/>
          <a:ext cx="5915025" cy="36196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D38EE57-B708-47C9-A4A4-E25F09FAB0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6285"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57A28182-58A5-4DBB-8F64-BD944BCA81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0460" y="476786"/>
            <a:ext cx="6267484" cy="1861602"/>
            <a:chOff x="409710" y="635715"/>
            <a:chExt cx="11142208" cy="2482136"/>
          </a:xfrm>
        </p:grpSpPr>
        <p:sp>
          <p:nvSpPr>
            <p:cNvPr id="32" name="Freeform 44">
              <a:extLst>
                <a:ext uri="{FF2B5EF4-FFF2-40B4-BE49-F238E27FC236}">
                  <a16:creationId xmlns:a16="http://schemas.microsoft.com/office/drawing/2014/main" id="{E4A9080E-7BA6-45FC-8677-8B9D5F4DAFE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5">
              <a:extLst>
                <a:ext uri="{FF2B5EF4-FFF2-40B4-BE49-F238E27FC236}">
                  <a16:creationId xmlns:a16="http://schemas.microsoft.com/office/drawing/2014/main" id="{2163D516-75D4-4DE0-AC27-63719125AE5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6">
              <a:extLst>
                <a:ext uri="{FF2B5EF4-FFF2-40B4-BE49-F238E27FC236}">
                  <a16:creationId xmlns:a16="http://schemas.microsoft.com/office/drawing/2014/main" id="{E74A26A5-C23A-46D4-B0FF-155FB383462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7">
              <a:extLst>
                <a:ext uri="{FF2B5EF4-FFF2-40B4-BE49-F238E27FC236}">
                  <a16:creationId xmlns:a16="http://schemas.microsoft.com/office/drawing/2014/main" id="{08E0243F-1062-43C6-AD04-130DFF66840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Rectangle 35">
              <a:extLst>
                <a:ext uri="{FF2B5EF4-FFF2-40B4-BE49-F238E27FC236}">
                  <a16:creationId xmlns:a16="http://schemas.microsoft.com/office/drawing/2014/main" id="{94C5517B-1B0F-47AA-93A5-36718996986F}"/>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589095" y="569853"/>
            <a:ext cx="5797417" cy="994173"/>
          </a:xfrm>
        </p:spPr>
        <p:txBody>
          <a:bodyPr>
            <a:normAutofit/>
          </a:bodyPr>
          <a:lstStyle/>
          <a:p>
            <a:r>
              <a:rPr lang="en-US" sz="2600">
                <a:solidFill>
                  <a:srgbClr val="FFFFFF"/>
                </a:solidFill>
              </a:rPr>
              <a:t>Physical Environment</a:t>
            </a:r>
          </a:p>
        </p:txBody>
      </p:sp>
      <p:sp>
        <p:nvSpPr>
          <p:cNvPr id="3" name="Text Placeholder 2"/>
          <p:cNvSpPr>
            <a:spLocks noGrp="1"/>
          </p:cNvSpPr>
          <p:nvPr>
            <p:ph idx="1"/>
          </p:nvPr>
        </p:nvSpPr>
        <p:spPr>
          <a:xfrm>
            <a:off x="801508" y="1870837"/>
            <a:ext cx="2280119" cy="2672369"/>
          </a:xfrm>
        </p:spPr>
        <p:txBody>
          <a:bodyPr vert="horz" lIns="91440" tIns="45720" rIns="91440" bIns="45720" rtlCol="0" anchor="t">
            <a:noAutofit/>
          </a:bodyPr>
          <a:lstStyle/>
          <a:p>
            <a:pPr marL="128270" indent="-128270">
              <a:buFont typeface="Arial" panose="020B0604020202020204" pitchFamily="34" charset="0"/>
              <a:buChar char="•"/>
            </a:pPr>
            <a:r>
              <a:rPr lang="en-US" sz="1600"/>
              <a:t>Home environment</a:t>
            </a:r>
            <a:endParaRPr lang="en-US" sz="1600">
              <a:cs typeface="Arial"/>
            </a:endParaRPr>
          </a:p>
          <a:p>
            <a:pPr marL="385445" lvl="1" indent="-128270">
              <a:spcBef>
                <a:spcPts val="0"/>
              </a:spcBef>
              <a:buFont typeface="Arial" panose="020B0604020202020204" pitchFamily="34" charset="0"/>
              <a:buChar char="•"/>
            </a:pPr>
            <a:r>
              <a:rPr lang="en-US" sz="1400"/>
              <a:t>Concern for falls</a:t>
            </a:r>
            <a:endParaRPr lang="en-US" sz="1400">
              <a:cs typeface="Arial"/>
            </a:endParaRPr>
          </a:p>
          <a:p>
            <a:pPr marL="385445" lvl="1" indent="-128270">
              <a:spcBef>
                <a:spcPts val="0"/>
              </a:spcBef>
              <a:buFont typeface="Arial" panose="020B0604020202020204" pitchFamily="34" charset="0"/>
              <a:buChar char="•"/>
            </a:pPr>
            <a:r>
              <a:rPr lang="en-US" sz="1400"/>
              <a:t>Layout of the home</a:t>
            </a:r>
            <a:endParaRPr lang="en-US" sz="1400">
              <a:cs typeface="Arial"/>
            </a:endParaRPr>
          </a:p>
          <a:p>
            <a:pPr marL="128270" indent="-128270">
              <a:buFont typeface="Arial" panose="020B0604020202020204" pitchFamily="34" charset="0"/>
              <a:buChar char="•"/>
            </a:pPr>
            <a:r>
              <a:rPr lang="en-US" sz="1600"/>
              <a:t>Living arrangements</a:t>
            </a:r>
            <a:endParaRPr lang="en-US" sz="1600">
              <a:cs typeface="Arial"/>
            </a:endParaRPr>
          </a:p>
          <a:p>
            <a:pPr marL="385445" lvl="1" indent="-128270">
              <a:spcBef>
                <a:spcPts val="0"/>
              </a:spcBef>
              <a:buFont typeface="Arial" panose="020B0604020202020204" pitchFamily="34" charset="0"/>
              <a:buChar char="•"/>
            </a:pPr>
            <a:r>
              <a:rPr lang="en-US" sz="1400"/>
              <a:t>Others in the home</a:t>
            </a:r>
            <a:endParaRPr lang="en-US" sz="1400">
              <a:cs typeface="Arial"/>
            </a:endParaRPr>
          </a:p>
          <a:p>
            <a:pPr marL="128270" indent="-128270">
              <a:buFont typeface="Arial" panose="020B0604020202020204" pitchFamily="34" charset="0"/>
              <a:buChar char="•"/>
            </a:pPr>
            <a:r>
              <a:rPr lang="en-US" sz="1600"/>
              <a:t>Interactions with the outside world</a:t>
            </a:r>
            <a:endParaRPr lang="en-US" sz="1600">
              <a:cs typeface="Arial"/>
            </a:endParaRPr>
          </a:p>
          <a:p>
            <a:pPr marL="385445" lvl="1" indent="-128270">
              <a:spcBef>
                <a:spcPts val="0"/>
              </a:spcBef>
              <a:buFont typeface="Arial" panose="020B0604020202020204" pitchFamily="34" charset="0"/>
              <a:buChar char="•"/>
            </a:pPr>
            <a:r>
              <a:rPr lang="en-US" sz="1400"/>
              <a:t>Work environment</a:t>
            </a:r>
            <a:endParaRPr lang="en-US" sz="1400">
              <a:cs typeface="Arial"/>
            </a:endParaRPr>
          </a:p>
          <a:p>
            <a:pPr marL="385445" lvl="1" indent="-128270">
              <a:spcBef>
                <a:spcPts val="0"/>
              </a:spcBef>
              <a:buFont typeface="Arial" panose="020B0604020202020204" pitchFamily="34" charset="0"/>
              <a:buChar char="•"/>
            </a:pPr>
            <a:r>
              <a:rPr lang="en-US" sz="1400"/>
              <a:t>Social Security Disability</a:t>
            </a:r>
            <a:endParaRPr lang="en-US" sz="1400">
              <a:cs typeface="Arial"/>
            </a:endParaRPr>
          </a:p>
        </p:txBody>
      </p:sp>
      <p:pic>
        <p:nvPicPr>
          <p:cNvPr id="7" name="Graphic 6" descr="House">
            <a:extLst>
              <a:ext uri="{FF2B5EF4-FFF2-40B4-BE49-F238E27FC236}">
                <a16:creationId xmlns:a16="http://schemas.microsoft.com/office/drawing/2014/main" id="{58A3445C-FA0C-4B51-8B81-4888521442CB}"/>
              </a:ext>
            </a:extLst>
          </p:cNvPr>
          <p:cNvPicPr>
            <a:picLocks noChangeAspect="1"/>
          </p:cNvPicPr>
          <p:nvPr/>
        </p:nvPicPr>
        <p:blipFill>
          <a:blip r:embed="rId3">
            <a:duotone>
              <a:prstClr val="black"/>
              <a:srgbClr val="00467F">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445038" y="1869282"/>
            <a:ext cx="2672529" cy="2672529"/>
          </a:xfrm>
          <a:prstGeom prst="rect">
            <a:avLst/>
          </a:prstGeom>
        </p:spPr>
      </p:pic>
    </p:spTree>
    <p:extLst>
      <p:ext uri="{BB962C8B-B14F-4D97-AF65-F5344CB8AC3E}">
        <p14:creationId xmlns:p14="http://schemas.microsoft.com/office/powerpoint/2010/main" val="642642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3"/>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1ACA2EA0-FFD3-42EC-9406-B595015ED9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0" name="Rectangle 99">
            <a:extLst>
              <a:ext uri="{FF2B5EF4-FFF2-40B4-BE49-F238E27FC236}">
                <a16:creationId xmlns:a16="http://schemas.microsoft.com/office/drawing/2014/main" id="{D5288BCE-665C-472A-8C43-664BCFA31E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9928" y="935831"/>
            <a:ext cx="5143500" cy="2255585"/>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4" name="Google Shape;54;p13"/>
          <p:cNvSpPr txBox="1">
            <a:spLocks noGrp="1"/>
          </p:cNvSpPr>
          <p:nvPr>
            <p:ph type="title"/>
          </p:nvPr>
        </p:nvSpPr>
        <p:spPr>
          <a:xfrm>
            <a:off x="1015305" y="1081629"/>
            <a:ext cx="4827389" cy="1632996"/>
          </a:xfrm>
          <a:prstGeom prst="rect">
            <a:avLst/>
          </a:prstGeom>
        </p:spPr>
        <p:txBody>
          <a:bodyPr spcFirstLastPara="1" vert="horz" lIns="91440" tIns="45720" rIns="91440" bIns="45720" rtlCol="0" anchor="ctr" anchorCtr="0">
            <a:normAutofit/>
          </a:bodyPr>
          <a:lstStyle/>
          <a:p>
            <a:pPr algn="ctr" defTabSz="914400"/>
            <a:r>
              <a:rPr lang="en-US" sz="4000" kern="1200">
                <a:solidFill>
                  <a:schemeClr val="tx1"/>
                </a:solidFill>
                <a:latin typeface="+mj-lt"/>
                <a:ea typeface="+mj-ea"/>
                <a:cs typeface="+mj-cs"/>
              </a:rPr>
              <a:t>Assessment of Opioid Misuse Risk </a:t>
            </a:r>
          </a:p>
        </p:txBody>
      </p:sp>
      <p:sp>
        <p:nvSpPr>
          <p:cNvPr id="102" name="Rectangle: Rounded Corners 101">
            <a:extLst>
              <a:ext uri="{FF2B5EF4-FFF2-40B4-BE49-F238E27FC236}">
                <a16:creationId xmlns:a16="http://schemas.microsoft.com/office/drawing/2014/main" id="{46C57131-53A7-4C1A-BEA8-25F06A06AD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9428" y="2934241"/>
            <a:ext cx="4064501" cy="5143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399428" y="2934241"/>
            <a:ext cx="4064501" cy="514349"/>
          </a:xfrm>
          <a:solidFill>
            <a:srgbClr val="CC4927"/>
          </a:solidFill>
        </p:spPr>
        <p:txBody>
          <a:bodyPr vert="horz" lIns="91440" tIns="45720" rIns="91440" bIns="45720" rtlCol="0" anchor="ctr">
            <a:normAutofit/>
          </a:bodyPr>
          <a:lstStyle/>
          <a:p>
            <a:pPr algn="ctr" defTabSz="914400">
              <a:spcBef>
                <a:spcPts val="1000"/>
              </a:spcBef>
            </a:pPr>
            <a:endParaRPr lang="en-US" sz="1800" kern="1200">
              <a:solidFill>
                <a:srgbClr val="FFFFFF"/>
              </a:solidFill>
              <a:latin typeface="+mn-lt"/>
              <a:ea typeface="+mn-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471487" y="468426"/>
            <a:ext cx="2118632" cy="4059690"/>
          </a:xfrm>
          <a:prstGeom prst="rect">
            <a:avLst/>
          </a:prstGeom>
        </p:spPr>
        <p:txBody>
          <a:bodyPr spcFirstLastPara="1" vert="horz" lIns="91440" tIns="45720" rIns="91440" bIns="45720" rtlCol="0" anchor="ctr" anchorCtr="0">
            <a:normAutofit/>
          </a:bodyPr>
          <a:lstStyle/>
          <a:p>
            <a:pPr defTabSz="914400">
              <a:spcBef>
                <a:spcPct val="0"/>
              </a:spcBef>
            </a:pPr>
            <a:r>
              <a:rPr lang="en-US" sz="4400" kern="1200">
                <a:solidFill>
                  <a:schemeClr val="tx1"/>
                </a:solidFill>
                <a:latin typeface="+mj-lt"/>
                <a:ea typeface="+mj-ea"/>
                <a:cs typeface="+mj-cs"/>
              </a:rPr>
              <a:t>Opioid Risk Tool (ORT)</a:t>
            </a:r>
          </a:p>
        </p:txBody>
      </p:sp>
      <p:sp>
        <p:nvSpPr>
          <p:cNvPr id="60" name="Google Shape;60;p14"/>
          <p:cNvSpPr txBox="1">
            <a:spLocks noGrp="1"/>
          </p:cNvSpPr>
          <p:nvPr>
            <p:ph type="body" idx="1"/>
          </p:nvPr>
        </p:nvSpPr>
        <p:spPr>
          <a:xfrm>
            <a:off x="2828925" y="309115"/>
            <a:ext cx="3557586" cy="4621074"/>
          </a:xfrm>
          <a:prstGeom prst="rect">
            <a:avLst/>
          </a:prstGeom>
        </p:spPr>
        <p:txBody>
          <a:bodyPr spcFirstLastPara="1" vert="horz" lIns="91440" tIns="45720" rIns="91440" bIns="45720" rtlCol="0" anchor="ctr" anchorCtr="0">
            <a:normAutofit/>
          </a:bodyPr>
          <a:lstStyle/>
          <a:p>
            <a:pPr marL="0" indent="0" defTabSz="914400">
              <a:spcAft>
                <a:spcPts val="600"/>
              </a:spcAft>
              <a:buNone/>
            </a:pPr>
            <a:r>
              <a:rPr lang="en-US" sz="1100"/>
              <a:t>Uses weighted predictors to create a categorical risk (low, medium, high) for men and women separately</a:t>
            </a:r>
            <a:endParaRPr lang="en-US" sz="1100">
              <a:cs typeface="Arial"/>
            </a:endParaRPr>
          </a:p>
          <a:p>
            <a:pPr marL="171450" indent="-228600" defTabSz="914400">
              <a:spcAft>
                <a:spcPts val="600"/>
              </a:spcAft>
              <a:buFont typeface="Arial" panose="020B0604020202020204" pitchFamily="34" charset="0"/>
              <a:buChar char="•"/>
            </a:pPr>
            <a:r>
              <a:rPr lang="en-US" sz="1100"/>
              <a:t>Family history of substance abuse (alcohol, illicit, prescription)</a:t>
            </a:r>
            <a:endParaRPr lang="en-US" sz="1100">
              <a:cs typeface="Arial"/>
            </a:endParaRPr>
          </a:p>
          <a:p>
            <a:pPr marL="171450" indent="-228600" defTabSz="914400">
              <a:spcAft>
                <a:spcPts val="600"/>
              </a:spcAft>
              <a:buFont typeface="Arial" panose="020B0604020202020204" pitchFamily="34" charset="0"/>
              <a:buChar char="•"/>
            </a:pPr>
            <a:r>
              <a:rPr lang="en-US" sz="1100"/>
              <a:t>Personal history of substance abuse</a:t>
            </a:r>
            <a:endParaRPr lang="en-US" sz="1100">
              <a:cs typeface="Arial"/>
            </a:endParaRPr>
          </a:p>
          <a:p>
            <a:pPr marL="171450" indent="-228600" defTabSz="914400">
              <a:spcAft>
                <a:spcPts val="600"/>
              </a:spcAft>
              <a:buFont typeface="Arial" panose="020B0604020202020204" pitchFamily="34" charset="0"/>
              <a:buChar char="•"/>
            </a:pPr>
            <a:r>
              <a:rPr lang="en-US" sz="1100"/>
              <a:t>Age (16-45)</a:t>
            </a:r>
            <a:endParaRPr lang="en-US" sz="1100">
              <a:cs typeface="Arial"/>
            </a:endParaRPr>
          </a:p>
          <a:p>
            <a:pPr marL="171450" indent="-228600" defTabSz="914400">
              <a:spcAft>
                <a:spcPts val="600"/>
              </a:spcAft>
              <a:buFont typeface="Arial" panose="020B0604020202020204" pitchFamily="34" charset="0"/>
              <a:buChar char="•"/>
            </a:pPr>
            <a:r>
              <a:rPr lang="en-US" sz="1100"/>
              <a:t>History of preadolescent sexual abuse (women only)</a:t>
            </a:r>
            <a:endParaRPr lang="en-US" sz="1100">
              <a:cs typeface="Arial"/>
            </a:endParaRPr>
          </a:p>
          <a:p>
            <a:pPr marL="171450" indent="-228600" defTabSz="914400">
              <a:spcAft>
                <a:spcPts val="600"/>
              </a:spcAft>
              <a:buFont typeface="Arial" panose="020B0604020202020204" pitchFamily="34" charset="0"/>
              <a:buChar char="•"/>
            </a:pPr>
            <a:r>
              <a:rPr lang="en-US" sz="1100"/>
              <a:t>Psychological illness</a:t>
            </a:r>
            <a:endParaRPr lang="en-US" sz="1100">
              <a:cs typeface="Arial"/>
            </a:endParaRPr>
          </a:p>
          <a:p>
            <a:pPr lvl="1" indent="-228600" defTabSz="914400">
              <a:spcBef>
                <a:spcPts val="0"/>
              </a:spcBef>
              <a:spcAft>
                <a:spcPts val="600"/>
              </a:spcAft>
              <a:buFont typeface="Arial" panose="020B0604020202020204" pitchFamily="34" charset="0"/>
              <a:buChar char="•"/>
            </a:pPr>
            <a:r>
              <a:rPr lang="en-US" sz="1100"/>
              <a:t>ADHD</a:t>
            </a:r>
            <a:endParaRPr lang="en-US" sz="1100">
              <a:cs typeface="Arial"/>
            </a:endParaRPr>
          </a:p>
          <a:p>
            <a:pPr lvl="1" indent="-228600" defTabSz="914400">
              <a:spcBef>
                <a:spcPts val="0"/>
              </a:spcBef>
              <a:spcAft>
                <a:spcPts val="600"/>
              </a:spcAft>
              <a:buFont typeface="Arial" panose="020B0604020202020204" pitchFamily="34" charset="0"/>
              <a:buChar char="•"/>
            </a:pPr>
            <a:r>
              <a:rPr lang="en-US" sz="1100"/>
              <a:t>OCD</a:t>
            </a:r>
            <a:endParaRPr lang="en-US" sz="1100">
              <a:cs typeface="Arial"/>
            </a:endParaRPr>
          </a:p>
          <a:p>
            <a:pPr lvl="1" indent="-228600" defTabSz="914400">
              <a:spcBef>
                <a:spcPts val="0"/>
              </a:spcBef>
              <a:spcAft>
                <a:spcPts val="600"/>
              </a:spcAft>
              <a:buFont typeface="Arial" panose="020B0604020202020204" pitchFamily="34" charset="0"/>
              <a:buChar char="•"/>
            </a:pPr>
            <a:r>
              <a:rPr lang="en-US" sz="1100"/>
              <a:t>Bipolar</a:t>
            </a:r>
            <a:endParaRPr lang="en-US" sz="1100">
              <a:cs typeface="Arial"/>
            </a:endParaRPr>
          </a:p>
          <a:p>
            <a:pPr lvl="1" indent="-228600" defTabSz="914400">
              <a:spcBef>
                <a:spcPts val="0"/>
              </a:spcBef>
              <a:spcAft>
                <a:spcPts val="600"/>
              </a:spcAft>
              <a:buFont typeface="Arial" panose="020B0604020202020204" pitchFamily="34" charset="0"/>
              <a:buChar char="•"/>
            </a:pPr>
            <a:r>
              <a:rPr lang="en-US" sz="1100"/>
              <a:t>Schizophrenia</a:t>
            </a:r>
            <a:endParaRPr lang="en-US" sz="1100">
              <a:cs typeface="Arial"/>
            </a:endParaRPr>
          </a:p>
          <a:p>
            <a:pPr lvl="1" indent="-228600" defTabSz="914400">
              <a:spcBef>
                <a:spcPts val="0"/>
              </a:spcBef>
              <a:spcAft>
                <a:spcPts val="600"/>
              </a:spcAft>
              <a:buFont typeface="Arial" panose="020B0604020202020204" pitchFamily="34" charset="0"/>
              <a:buChar char="•"/>
            </a:pPr>
            <a:r>
              <a:rPr lang="en-US" sz="1100"/>
              <a:t>Depression</a:t>
            </a:r>
            <a:endParaRPr lang="en-US" sz="1100">
              <a:cs typeface="Arial"/>
            </a:endParaRPr>
          </a:p>
          <a:p>
            <a:pPr marL="0" indent="0" defTabSz="914400">
              <a:spcAft>
                <a:spcPts val="600"/>
              </a:spcAft>
              <a:buNone/>
            </a:pPr>
            <a:r>
              <a:rPr lang="en-US" sz="1100"/>
              <a:t>Very good sensitivity and specificity</a:t>
            </a:r>
            <a:endParaRPr lang="en-US" sz="1100">
              <a:cs typeface="Arial"/>
            </a:endParaRPr>
          </a:p>
          <a:p>
            <a:pPr marL="171450" indent="-228600" defTabSz="914400">
              <a:spcAft>
                <a:spcPts val="600"/>
              </a:spcAft>
              <a:buFont typeface="Arial" panose="020B0604020202020204" pitchFamily="34" charset="0"/>
              <a:buChar char="•"/>
            </a:pPr>
            <a:r>
              <a:rPr lang="en-US" sz="1100"/>
              <a:t>94.4% identified as low risk did not display aberrant behavior</a:t>
            </a:r>
            <a:endParaRPr lang="en-US" sz="1100">
              <a:cs typeface="Arial"/>
            </a:endParaRPr>
          </a:p>
          <a:p>
            <a:pPr marL="171450" indent="-228600" defTabSz="914400">
              <a:spcAft>
                <a:spcPts val="600"/>
              </a:spcAft>
              <a:buFont typeface="Arial" panose="020B0604020202020204" pitchFamily="34" charset="0"/>
              <a:buChar char="•"/>
            </a:pPr>
            <a:r>
              <a:rPr lang="en-US" sz="1100"/>
              <a:t>90.9% identified as high risk did display aberrant behavior</a:t>
            </a:r>
            <a:endParaRPr lang="en-US" sz="1100">
              <a:cs typeface="Arial"/>
            </a:endParaRPr>
          </a:p>
          <a:p>
            <a:pPr marL="0" indent="-228600" defTabSz="914400">
              <a:spcAft>
                <a:spcPts val="600"/>
              </a:spcAft>
              <a:buFont typeface="Arial" panose="020B0604020202020204" pitchFamily="34" charset="0"/>
              <a:buChar char="•"/>
            </a:pPr>
            <a:endParaRPr lang="en-US" sz="1100">
              <a:cs typeface="Arial"/>
            </a:endParaRPr>
          </a:p>
        </p:txBody>
      </p:sp>
      <p:pic>
        <p:nvPicPr>
          <p:cNvPr id="150" name="Graphic 86" descr="Fingerprint">
            <a:extLst>
              <a:ext uri="{FF2B5EF4-FFF2-40B4-BE49-F238E27FC236}">
                <a16:creationId xmlns:a16="http://schemas.microsoft.com/office/drawing/2014/main" id="{FE55868A-90FE-47FC-96B2-734916874312}"/>
              </a:ext>
            </a:extLst>
          </p:cNvPr>
          <p:cNvPicPr>
            <a:picLocks noChangeAspect="1"/>
          </p:cNvPicPr>
          <p:nvPr/>
        </p:nvPicPr>
        <p:blipFill>
          <a:blip r:embed="rId4">
            <a:duotone>
              <a:prstClr val="black"/>
              <a:srgbClr val="00467F">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71487" y="513754"/>
            <a:ext cx="514350" cy="51435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471487" y="273843"/>
            <a:ext cx="5915025" cy="994173"/>
          </a:xfrm>
          <a:prstGeom prst="rect">
            <a:avLst/>
          </a:prstGeom>
        </p:spPr>
        <p:txBody>
          <a:bodyPr spcFirstLastPara="1" vert="horz" lIns="91440" tIns="45720" rIns="91440" bIns="45720" rtlCol="0" anchor="ctr" anchorCtr="0">
            <a:normAutofit/>
          </a:bodyPr>
          <a:lstStyle/>
          <a:p>
            <a:pPr defTabSz="914400">
              <a:spcBef>
                <a:spcPct val="0"/>
              </a:spcBef>
            </a:pPr>
            <a:r>
              <a:rPr lang="en-US" sz="2100" kern="1200">
                <a:solidFill>
                  <a:schemeClr val="tx1"/>
                </a:solidFill>
                <a:latin typeface="+mj-lt"/>
                <a:ea typeface="+mj-ea"/>
                <a:cs typeface="+mj-cs"/>
              </a:rPr>
              <a:t>Screener and Opioid Assessment for Patients with Pain – SOAPP-R (Updated Online SOAPP-8)</a:t>
            </a:r>
            <a:endParaRPr lang="en-US">
              <a:ea typeface="+mj-ea"/>
              <a:cs typeface="+mj-cs"/>
            </a:endParaRPr>
          </a:p>
        </p:txBody>
      </p:sp>
      <p:graphicFrame>
        <p:nvGraphicFramePr>
          <p:cNvPr id="74" name="Google Shape;72;p16">
            <a:extLst>
              <a:ext uri="{FF2B5EF4-FFF2-40B4-BE49-F238E27FC236}">
                <a16:creationId xmlns:a16="http://schemas.microsoft.com/office/drawing/2014/main" id="{DDF38A92-902D-4B02-84B3-8D9F3E2A5CD0}"/>
              </a:ext>
            </a:extLst>
          </p:cNvPr>
          <p:cNvGraphicFramePr/>
          <p:nvPr>
            <p:extLst>
              <p:ext uri="{D42A27DB-BD31-4B8C-83A1-F6EECF244321}">
                <p14:modId xmlns:p14="http://schemas.microsoft.com/office/powerpoint/2010/main" val="2568277227"/>
              </p:ext>
            </p:extLst>
          </p:nvPr>
        </p:nvGraphicFramePr>
        <p:xfrm>
          <a:off x="471487" y="1371600"/>
          <a:ext cx="5915025" cy="31120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6"/>
        <p:cNvGrpSpPr/>
        <p:nvPr/>
      </p:nvGrpSpPr>
      <p:grpSpPr>
        <a:xfrm>
          <a:off x="0" y="0"/>
          <a:ext cx="0" cy="0"/>
          <a:chOff x="0" y="0"/>
          <a:chExt cx="0" cy="0"/>
        </a:xfrm>
      </p:grpSpPr>
      <p:sp>
        <p:nvSpPr>
          <p:cNvPr id="82" name="Rectangle 84">
            <a:extLst>
              <a:ext uri="{FF2B5EF4-FFF2-40B4-BE49-F238E27FC236}">
                <a16:creationId xmlns:a16="http://schemas.microsoft.com/office/drawing/2014/main" id="{07E773EB-1EC1-4E49-9DE2-E6F4604972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793"/>
            <a:ext cx="6858000" cy="14573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Google Shape;77;p17"/>
          <p:cNvSpPr txBox="1">
            <a:spLocks noGrp="1"/>
          </p:cNvSpPr>
          <p:nvPr>
            <p:ph type="title"/>
          </p:nvPr>
        </p:nvSpPr>
        <p:spPr>
          <a:xfrm>
            <a:off x="220150" y="240506"/>
            <a:ext cx="6416711" cy="994172"/>
          </a:xfrm>
          <a:prstGeom prst="rect">
            <a:avLst/>
          </a:prstGeom>
        </p:spPr>
        <p:txBody>
          <a:bodyPr spcFirstLastPara="1" vert="horz" lIns="91440" tIns="45720" rIns="91440" bIns="45720" rtlCol="0" anchor="ctr" anchorCtr="0">
            <a:normAutofit/>
          </a:bodyPr>
          <a:lstStyle/>
          <a:p>
            <a:pPr defTabSz="914400">
              <a:spcBef>
                <a:spcPct val="0"/>
              </a:spcBef>
            </a:pPr>
            <a:r>
              <a:rPr lang="en-US" sz="3200" kern="1200">
                <a:solidFill>
                  <a:schemeClr val="bg1"/>
                </a:solidFill>
                <a:latin typeface="+mj-lt"/>
                <a:ea typeface="+mj-ea"/>
                <a:cs typeface="+mj-cs"/>
              </a:rPr>
              <a:t>Example Considerations on SOAPP-R</a:t>
            </a:r>
          </a:p>
        </p:txBody>
      </p:sp>
      <p:graphicFrame>
        <p:nvGraphicFramePr>
          <p:cNvPr id="80" name="Google Shape;78;p17">
            <a:extLst>
              <a:ext uri="{FF2B5EF4-FFF2-40B4-BE49-F238E27FC236}">
                <a16:creationId xmlns:a16="http://schemas.microsoft.com/office/drawing/2014/main" id="{5030946D-6BDA-4D0F-B407-E7A0CF3459A2}"/>
              </a:ext>
            </a:extLst>
          </p:cNvPr>
          <p:cNvGraphicFramePr/>
          <p:nvPr>
            <p:extLst>
              <p:ext uri="{D42A27DB-BD31-4B8C-83A1-F6EECF244321}">
                <p14:modId xmlns:p14="http://schemas.microsoft.com/office/powerpoint/2010/main" val="170270676"/>
              </p:ext>
            </p:extLst>
          </p:nvPr>
        </p:nvGraphicFramePr>
        <p:xfrm>
          <a:off x="220150" y="1482219"/>
          <a:ext cx="6416712" cy="326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471487" y="273843"/>
            <a:ext cx="5915025" cy="994173"/>
          </a:xfrm>
          <a:prstGeom prst="rect">
            <a:avLst/>
          </a:prstGeom>
        </p:spPr>
        <p:txBody>
          <a:bodyPr spcFirstLastPara="1" vert="horz" lIns="91440" tIns="45720" rIns="91440" bIns="45720" rtlCol="0" anchor="ctr" anchorCtr="0">
            <a:normAutofit/>
          </a:bodyPr>
          <a:lstStyle/>
          <a:p>
            <a:pPr defTabSz="914400">
              <a:spcBef>
                <a:spcPct val="0"/>
              </a:spcBef>
            </a:pPr>
            <a:r>
              <a:rPr lang="en-US" sz="3100" kern="1200">
                <a:solidFill>
                  <a:schemeClr val="tx1"/>
                </a:solidFill>
                <a:latin typeface="+mj-lt"/>
                <a:ea typeface="+mj-ea"/>
                <a:cs typeface="+mj-cs"/>
              </a:rPr>
              <a:t>Current Opioid Misuse Measure (COMM)</a:t>
            </a:r>
          </a:p>
        </p:txBody>
      </p:sp>
      <p:graphicFrame>
        <p:nvGraphicFramePr>
          <p:cNvPr id="86" name="Google Shape;84;p18">
            <a:extLst>
              <a:ext uri="{FF2B5EF4-FFF2-40B4-BE49-F238E27FC236}">
                <a16:creationId xmlns:a16="http://schemas.microsoft.com/office/drawing/2014/main" id="{E65D6371-3ECB-456E-98EB-F359E93DAA26}"/>
              </a:ext>
            </a:extLst>
          </p:cNvPr>
          <p:cNvGraphicFramePr/>
          <p:nvPr>
            <p:extLst>
              <p:ext uri="{D42A27DB-BD31-4B8C-83A1-F6EECF244321}">
                <p14:modId xmlns:p14="http://schemas.microsoft.com/office/powerpoint/2010/main" val="1447709246"/>
              </p:ext>
            </p:extLst>
          </p:nvPr>
        </p:nvGraphicFramePr>
        <p:xfrm>
          <a:off x="471487" y="1369218"/>
          <a:ext cx="5915025" cy="326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panose="020B0604020202020204" pitchFamily="34" charset="0"/>
                <a:cs typeface="Arial" panose="020B0604020202020204" pitchFamily="34" charset="0"/>
              </a:rPr>
              <a:t>Evaluation and follow up</a:t>
            </a:r>
          </a:p>
        </p:txBody>
      </p:sp>
      <p:sp>
        <p:nvSpPr>
          <p:cNvPr id="3" name="Content Placeholder 2"/>
          <p:cNvSpPr>
            <a:spLocks noGrp="1"/>
          </p:cNvSpPr>
          <p:nvPr>
            <p:ph idx="1"/>
          </p:nvPr>
        </p:nvSpPr>
        <p:spPr/>
        <p:txBody>
          <a:bodyPr>
            <a:normAutofit/>
          </a:bodyPr>
          <a:lstStyle/>
          <a:p>
            <a:pPr>
              <a:lnSpc>
                <a:spcPct val="100000"/>
              </a:lnSpc>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At the end of this session, you will be asked to complete a brief evaluation sent via email.</a:t>
            </a:r>
          </a:p>
          <a:p>
            <a:pPr>
              <a:lnSpc>
                <a:spcPct val="100000"/>
              </a:lnSpc>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Because this event is federally funded, we are required to ask about participants’ satisfaction with our services.</a:t>
            </a:r>
          </a:p>
          <a:p>
            <a:pPr>
              <a:lnSpc>
                <a:spcPct val="100000"/>
              </a:lnSpc>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To maintain our funding, we are required to get 80% follow-up.</a:t>
            </a:r>
          </a:p>
          <a:p>
            <a:pPr>
              <a:lnSpc>
                <a:spcPct val="100000"/>
              </a:lnSpc>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We greatly value your feedback and participation in the survey!!</a:t>
            </a:r>
          </a:p>
        </p:txBody>
      </p:sp>
    </p:spTree>
    <p:extLst>
      <p:ext uri="{BB962C8B-B14F-4D97-AF65-F5344CB8AC3E}">
        <p14:creationId xmlns:p14="http://schemas.microsoft.com/office/powerpoint/2010/main" val="4159168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ACA2EA0-FFD3-42EC-9406-B595015ED9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D5288BCE-665C-472A-8C43-664BCFA31E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9928" y="935831"/>
            <a:ext cx="5143500" cy="2255585"/>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itle 3"/>
          <p:cNvSpPr>
            <a:spLocks noGrp="1"/>
          </p:cNvSpPr>
          <p:nvPr>
            <p:ph type="title"/>
          </p:nvPr>
        </p:nvSpPr>
        <p:spPr>
          <a:xfrm>
            <a:off x="1015305" y="1081629"/>
            <a:ext cx="4827389" cy="1632996"/>
          </a:xfrm>
        </p:spPr>
        <p:txBody>
          <a:bodyPr vert="horz" lIns="91440" tIns="45720" rIns="91440" bIns="45720" rtlCol="0" anchor="ctr">
            <a:normAutofit/>
          </a:bodyPr>
          <a:lstStyle/>
          <a:p>
            <a:pPr algn="ctr" defTabSz="914400"/>
            <a:r>
              <a:rPr lang="en-US" sz="4300" kern="1200">
                <a:solidFill>
                  <a:schemeClr val="tx1"/>
                </a:solidFill>
                <a:latin typeface="+mj-lt"/>
                <a:ea typeface="+mj-ea"/>
                <a:cs typeface="+mj-cs"/>
              </a:rPr>
              <a:t>Closing the Loop</a:t>
            </a:r>
          </a:p>
        </p:txBody>
      </p:sp>
      <p:sp>
        <p:nvSpPr>
          <p:cNvPr id="35" name="Rectangle: Rounded Corners 34">
            <a:extLst>
              <a:ext uri="{FF2B5EF4-FFF2-40B4-BE49-F238E27FC236}">
                <a16:creationId xmlns:a16="http://schemas.microsoft.com/office/drawing/2014/main" id="{46C57131-53A7-4C1A-BEA8-25F06A06AD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9428" y="2934241"/>
            <a:ext cx="4064501" cy="5143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idx="1"/>
          </p:nvPr>
        </p:nvSpPr>
        <p:spPr>
          <a:xfrm>
            <a:off x="1399428" y="2934241"/>
            <a:ext cx="4064501" cy="514349"/>
          </a:xfrm>
          <a:solidFill>
            <a:srgbClr val="CC4927"/>
          </a:solidFill>
        </p:spPr>
        <p:txBody>
          <a:bodyPr vert="horz" lIns="91440" tIns="45720" rIns="91440" bIns="45720" rtlCol="0" anchor="ctr">
            <a:normAutofit/>
          </a:bodyPr>
          <a:lstStyle/>
          <a:p>
            <a:pPr algn="ctr" defTabSz="914400">
              <a:spcBef>
                <a:spcPts val="1000"/>
              </a:spcBef>
            </a:pPr>
            <a:endParaRPr lang="en-US" sz="1800" kern="1200">
              <a:solidFill>
                <a:srgbClr val="FFFFFF"/>
              </a:solidFill>
              <a:latin typeface="+mn-lt"/>
              <a:ea typeface="+mn-ea"/>
              <a:cs typeface="+mn-cs"/>
            </a:endParaRPr>
          </a:p>
        </p:txBody>
      </p:sp>
    </p:spTree>
    <p:extLst>
      <p:ext uri="{BB962C8B-B14F-4D97-AF65-F5344CB8AC3E}">
        <p14:creationId xmlns:p14="http://schemas.microsoft.com/office/powerpoint/2010/main" val="18790450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58"/>
        <p:cNvGrpSpPr/>
        <p:nvPr/>
      </p:nvGrpSpPr>
      <p:grpSpPr>
        <a:xfrm>
          <a:off x="0" y="0"/>
          <a:ext cx="0" cy="0"/>
          <a:chOff x="0" y="0"/>
          <a:chExt cx="0" cy="0"/>
        </a:xfrm>
      </p:grpSpPr>
      <p:sp>
        <p:nvSpPr>
          <p:cNvPr id="159" name="Google Shape;159;p31"/>
          <p:cNvSpPr txBox="1">
            <a:spLocks noGrp="1"/>
          </p:cNvSpPr>
          <p:nvPr>
            <p:ph type="title"/>
          </p:nvPr>
        </p:nvSpPr>
        <p:spPr>
          <a:xfrm>
            <a:off x="471487" y="465294"/>
            <a:ext cx="1897952" cy="4128516"/>
          </a:xfrm>
          <a:prstGeom prst="rect">
            <a:avLst/>
          </a:prstGeom>
        </p:spPr>
        <p:txBody>
          <a:bodyPr spcFirstLastPara="1" vert="horz" lIns="91440" tIns="45720" rIns="91440" bIns="45720" rtlCol="0" anchor="ctr" anchorCtr="0">
            <a:normAutofit/>
          </a:bodyPr>
          <a:lstStyle/>
          <a:p>
            <a:pPr defTabSz="914400">
              <a:spcBef>
                <a:spcPct val="0"/>
              </a:spcBef>
            </a:pPr>
            <a:r>
              <a:rPr lang="en-US" sz="2800" kern="1200">
                <a:solidFill>
                  <a:schemeClr val="tx1"/>
                </a:solidFill>
                <a:latin typeface="+mj-lt"/>
                <a:ea typeface="+mj-ea"/>
                <a:cs typeface="+mj-cs"/>
              </a:rPr>
              <a:t>Providing Feedback to Patient</a:t>
            </a:r>
          </a:p>
        </p:txBody>
      </p:sp>
      <p:graphicFrame>
        <p:nvGraphicFramePr>
          <p:cNvPr id="173" name="Google Shape;160;p31">
            <a:extLst>
              <a:ext uri="{FF2B5EF4-FFF2-40B4-BE49-F238E27FC236}">
                <a16:creationId xmlns:a16="http://schemas.microsoft.com/office/drawing/2014/main" id="{D49ECCD4-219C-4DE3-90FD-C1A3678A7D5B}"/>
              </a:ext>
            </a:extLst>
          </p:cNvPr>
          <p:cNvGraphicFramePr/>
          <p:nvPr>
            <p:extLst>
              <p:ext uri="{D42A27DB-BD31-4B8C-83A1-F6EECF244321}">
                <p14:modId xmlns:p14="http://schemas.microsoft.com/office/powerpoint/2010/main" val="2493291786"/>
              </p:ext>
            </p:extLst>
          </p:nvPr>
        </p:nvGraphicFramePr>
        <p:xfrm>
          <a:off x="2864929" y="465294"/>
          <a:ext cx="3523298" cy="40271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DF84D-6C03-4F40-9CC2-7A1C37797DE6}"/>
              </a:ext>
            </a:extLst>
          </p:cNvPr>
          <p:cNvSpPr>
            <a:spLocks noGrp="1"/>
          </p:cNvSpPr>
          <p:nvPr>
            <p:ph type="title"/>
          </p:nvPr>
        </p:nvSpPr>
        <p:spPr>
          <a:xfrm>
            <a:off x="540056" y="733576"/>
            <a:ext cx="5955994" cy="796983"/>
          </a:xfrm>
        </p:spPr>
        <p:txBody>
          <a:bodyPr vert="horz" lIns="91440" tIns="45720" rIns="91440" bIns="45720" rtlCol="0" anchor="b">
            <a:normAutofit/>
          </a:bodyPr>
          <a:lstStyle/>
          <a:p>
            <a:pPr defTabSz="914400">
              <a:spcBef>
                <a:spcPct val="0"/>
              </a:spcBef>
            </a:pPr>
            <a:r>
              <a:rPr lang="en-US" sz="3100" kern="1200">
                <a:solidFill>
                  <a:schemeClr val="tx1"/>
                </a:solidFill>
                <a:latin typeface="+mj-lt"/>
                <a:ea typeface="+mj-ea"/>
                <a:cs typeface="+mj-cs"/>
              </a:rPr>
              <a:t>Integrated Team Communication</a:t>
            </a:r>
          </a:p>
        </p:txBody>
      </p:sp>
      <p:cxnSp>
        <p:nvCxnSpPr>
          <p:cNvPr id="52" name="Straight Connector 51">
            <a:extLst>
              <a:ext uri="{FF2B5EF4-FFF2-40B4-BE49-F238E27FC236}">
                <a16:creationId xmlns:a16="http://schemas.microsoft.com/office/drawing/2014/main" id="{39B7FDC9-F0CE-43A7-9F2A-83DD09DC345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9288" y="1698777"/>
            <a:ext cx="569531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7" name="Graphic 17" descr="Presentation with Checklist">
            <a:extLst>
              <a:ext uri="{FF2B5EF4-FFF2-40B4-BE49-F238E27FC236}">
                <a16:creationId xmlns:a16="http://schemas.microsoft.com/office/drawing/2014/main" id="{A6702987-330D-4A71-BBFC-0C1197C1F61B}"/>
              </a:ext>
            </a:extLst>
          </p:cNvPr>
          <p:cNvPicPr>
            <a:picLocks noChangeAspect="1"/>
          </p:cNvPicPr>
          <p:nvPr/>
        </p:nvPicPr>
        <p:blipFill>
          <a:blip r:embed="rId4">
            <a:duotone>
              <a:prstClr val="black"/>
              <a:srgbClr val="00467F">
                <a:tint val="45000"/>
                <a:satMod val="400000"/>
              </a:srgbClr>
            </a:duotone>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26637" y="2108328"/>
            <a:ext cx="1893645" cy="1893645"/>
          </a:xfrm>
          <a:prstGeom prst="rect">
            <a:avLst/>
          </a:prstGeom>
        </p:spPr>
      </p:pic>
      <p:sp>
        <p:nvSpPr>
          <p:cNvPr id="3" name="Text Placeholder 2">
            <a:extLst>
              <a:ext uri="{FF2B5EF4-FFF2-40B4-BE49-F238E27FC236}">
                <a16:creationId xmlns:a16="http://schemas.microsoft.com/office/drawing/2014/main" id="{011379CA-0F58-4A42-B7B1-622982F5EDB2}"/>
              </a:ext>
            </a:extLst>
          </p:cNvPr>
          <p:cNvSpPr>
            <a:spLocks noGrp="1"/>
          </p:cNvSpPr>
          <p:nvPr>
            <p:ph type="body" idx="1"/>
          </p:nvPr>
        </p:nvSpPr>
        <p:spPr>
          <a:xfrm>
            <a:off x="2520283" y="1904684"/>
            <a:ext cx="3975768" cy="2959469"/>
          </a:xfrm>
        </p:spPr>
        <p:txBody>
          <a:bodyPr vert="horz" lIns="91440" tIns="45720" rIns="91440" bIns="45720" rtlCol="0">
            <a:normAutofit/>
          </a:bodyPr>
          <a:lstStyle/>
          <a:p>
            <a:pPr indent="-228600" defTabSz="914400">
              <a:lnSpc>
                <a:spcPct val="100000"/>
              </a:lnSpc>
              <a:buFont typeface="Arial" panose="020B0604020202020204" pitchFamily="34" charset="0"/>
              <a:buChar char="•"/>
            </a:pPr>
            <a:r>
              <a:rPr lang="en-US" sz="1100"/>
              <a:t>Integration – patient-centered team with a unified plan</a:t>
            </a:r>
            <a:endParaRPr lang="en-US" sz="1100">
              <a:cs typeface="Arial"/>
            </a:endParaRPr>
          </a:p>
          <a:p>
            <a:pPr indent="-228600" defTabSz="914400">
              <a:lnSpc>
                <a:spcPct val="100000"/>
              </a:lnSpc>
              <a:buFont typeface="Arial" panose="020B0604020202020204" pitchFamily="34" charset="0"/>
              <a:buChar char="•"/>
            </a:pPr>
            <a:r>
              <a:rPr lang="en-US" sz="1100"/>
              <a:t>Distill the information that you are putting in the note</a:t>
            </a:r>
            <a:endParaRPr lang="en-US" sz="1100">
              <a:cs typeface="Arial"/>
            </a:endParaRPr>
          </a:p>
          <a:p>
            <a:pPr indent="-228600" defTabSz="914400">
              <a:lnSpc>
                <a:spcPct val="100000"/>
              </a:lnSpc>
              <a:buFont typeface="Arial" panose="020B0604020202020204" pitchFamily="34" charset="0"/>
              <a:buChar char="•"/>
            </a:pPr>
            <a:r>
              <a:rPr lang="en-US" sz="1100"/>
              <a:t>Verbal Communication tools</a:t>
            </a:r>
            <a:endParaRPr lang="en-US" sz="1100">
              <a:cs typeface="Arial"/>
            </a:endParaRPr>
          </a:p>
          <a:p>
            <a:pPr lvl="1" indent="-228600" defTabSz="914400">
              <a:lnSpc>
                <a:spcPct val="100000"/>
              </a:lnSpc>
              <a:spcBef>
                <a:spcPts val="0"/>
              </a:spcBef>
              <a:buFont typeface="Arial" panose="020B0604020202020204" pitchFamily="34" charset="0"/>
              <a:buChar char="•"/>
            </a:pPr>
            <a:r>
              <a:rPr lang="en-US" sz="1100"/>
              <a:t>SBAR – Situation, Background, Assessment, Recommendation/Request</a:t>
            </a:r>
            <a:endParaRPr lang="en-US" sz="1100">
              <a:cs typeface="Arial"/>
            </a:endParaRPr>
          </a:p>
          <a:p>
            <a:pPr lvl="1" indent="-228600" defTabSz="914400">
              <a:lnSpc>
                <a:spcPct val="100000"/>
              </a:lnSpc>
              <a:spcBef>
                <a:spcPts val="0"/>
              </a:spcBef>
              <a:buFont typeface="Arial" panose="020B0604020202020204" pitchFamily="34" charset="0"/>
              <a:buChar char="•"/>
            </a:pPr>
            <a:r>
              <a:rPr lang="en-US" sz="1100"/>
              <a:t>DATAS – Demographics, Assessment, Test, Alerts, Status</a:t>
            </a:r>
            <a:endParaRPr lang="en-US" sz="1100">
              <a:cs typeface="Arial"/>
            </a:endParaRPr>
          </a:p>
          <a:p>
            <a:pPr lvl="1" indent="-228600" defTabSz="914400">
              <a:lnSpc>
                <a:spcPct val="100000"/>
              </a:lnSpc>
              <a:spcBef>
                <a:spcPts val="0"/>
              </a:spcBef>
              <a:buFont typeface="Arial" panose="020B0604020202020204" pitchFamily="34" charset="0"/>
              <a:buChar char="•"/>
            </a:pPr>
            <a:r>
              <a:rPr lang="en-US" sz="1100"/>
              <a:t>I-PASS – Illness severity, Patient summary, Action list, Situational awareness, Synthesis by receiver </a:t>
            </a:r>
            <a:endParaRPr lang="en-US" sz="1100">
              <a:cs typeface="Arial"/>
            </a:endParaRPr>
          </a:p>
          <a:p>
            <a:pPr lvl="1" indent="-228600" defTabSz="914400">
              <a:lnSpc>
                <a:spcPct val="100000"/>
              </a:lnSpc>
              <a:spcBef>
                <a:spcPts val="0"/>
              </a:spcBef>
              <a:buFont typeface="Arial" panose="020B0604020202020204" pitchFamily="34" charset="0"/>
              <a:buChar char="•"/>
            </a:pPr>
            <a:r>
              <a:rPr lang="en-US" sz="1100"/>
              <a:t>Others that could be adapted for BH provider communications</a:t>
            </a:r>
            <a:endParaRPr lang="en-US" sz="1100">
              <a:cs typeface="Arial"/>
            </a:endParaRPr>
          </a:p>
          <a:p>
            <a:pPr indent="-228600" defTabSz="914400">
              <a:lnSpc>
                <a:spcPct val="100000"/>
              </a:lnSpc>
              <a:buFont typeface="Arial" panose="020B0604020202020204" pitchFamily="34" charset="0"/>
              <a:buChar char="•"/>
            </a:pPr>
            <a:r>
              <a:rPr lang="en-US" sz="1100"/>
              <a:t>Communication via EHR</a:t>
            </a:r>
            <a:endParaRPr lang="en-US" sz="1100">
              <a:cs typeface="Arial"/>
            </a:endParaRPr>
          </a:p>
          <a:p>
            <a:pPr lvl="1" indent="-228600" defTabSz="914400">
              <a:lnSpc>
                <a:spcPct val="100000"/>
              </a:lnSpc>
              <a:spcBef>
                <a:spcPts val="0"/>
              </a:spcBef>
              <a:buFont typeface="Arial" panose="020B0604020202020204" pitchFamily="34" charset="0"/>
              <a:buChar char="•"/>
            </a:pPr>
            <a:r>
              <a:rPr lang="en-US" sz="1100"/>
              <a:t>SOAP</a:t>
            </a:r>
            <a:endParaRPr lang="en-US" sz="1100">
              <a:cs typeface="Arial"/>
            </a:endParaRPr>
          </a:p>
          <a:p>
            <a:pPr lvl="1" indent="-228600" defTabSz="914400">
              <a:lnSpc>
                <a:spcPct val="100000"/>
              </a:lnSpc>
              <a:spcBef>
                <a:spcPts val="0"/>
              </a:spcBef>
              <a:buFont typeface="Arial" panose="020B0604020202020204" pitchFamily="34" charset="0"/>
              <a:buChar char="•"/>
            </a:pPr>
            <a:r>
              <a:rPr lang="en-US" sz="1100"/>
              <a:t>APSO</a:t>
            </a:r>
            <a:endParaRPr lang="en-US" sz="1100">
              <a:cs typeface="Arial"/>
            </a:endParaRPr>
          </a:p>
        </p:txBody>
      </p:sp>
    </p:spTree>
    <p:extLst>
      <p:ext uri="{BB962C8B-B14F-4D97-AF65-F5344CB8AC3E}">
        <p14:creationId xmlns:p14="http://schemas.microsoft.com/office/powerpoint/2010/main" val="4178044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CC25B-64F8-4970-90C4-760249D3E2CA}"/>
              </a:ext>
            </a:extLst>
          </p:cNvPr>
          <p:cNvSpPr>
            <a:spLocks noGrp="1"/>
          </p:cNvSpPr>
          <p:nvPr>
            <p:ph type="title"/>
          </p:nvPr>
        </p:nvSpPr>
        <p:spPr/>
        <p:txBody>
          <a:bodyPr/>
          <a:lstStyle/>
          <a:p>
            <a:r>
              <a:rPr lang="en-US" sz="2450">
                <a:cs typeface="Arial"/>
              </a:rPr>
              <a:t>Links to Assessment Measures</a:t>
            </a:r>
            <a:endParaRPr lang="en-US"/>
          </a:p>
        </p:txBody>
      </p:sp>
      <p:sp>
        <p:nvSpPr>
          <p:cNvPr id="3" name="Content Placeholder 2">
            <a:extLst>
              <a:ext uri="{FF2B5EF4-FFF2-40B4-BE49-F238E27FC236}">
                <a16:creationId xmlns:a16="http://schemas.microsoft.com/office/drawing/2014/main" id="{18D63A25-4A79-4658-BFE6-AB9624C4C299}"/>
              </a:ext>
            </a:extLst>
          </p:cNvPr>
          <p:cNvSpPr>
            <a:spLocks noGrp="1"/>
          </p:cNvSpPr>
          <p:nvPr>
            <p:ph idx="1"/>
          </p:nvPr>
        </p:nvSpPr>
        <p:spPr/>
        <p:txBody>
          <a:bodyPr vert="horz" lIns="91440" tIns="45720" rIns="91440" bIns="45720" rtlCol="0" anchor="t">
            <a:noAutofit/>
          </a:bodyPr>
          <a:lstStyle/>
          <a:p>
            <a:pPr marL="128270" indent="-128270">
              <a:lnSpc>
                <a:spcPct val="100000"/>
              </a:lnSpc>
              <a:spcBef>
                <a:spcPts val="0"/>
              </a:spcBef>
              <a:spcAft>
                <a:spcPts val="600"/>
              </a:spcAft>
            </a:pPr>
            <a:r>
              <a:rPr lang="en-US" sz="1000">
                <a:ea typeface="+mn-lt"/>
                <a:cs typeface="+mn-lt"/>
              </a:rPr>
              <a:t>Tampa Scale of </a:t>
            </a:r>
            <a:r>
              <a:rPr lang="en-US" sz="1000" err="1">
                <a:ea typeface="+mn-lt"/>
                <a:cs typeface="+mn-lt"/>
              </a:rPr>
              <a:t>Kinesiophobia</a:t>
            </a:r>
            <a:r>
              <a:rPr lang="en-US" sz="1000">
                <a:ea typeface="+mn-lt"/>
                <a:cs typeface="+mn-lt"/>
              </a:rPr>
              <a:t>: </a:t>
            </a:r>
            <a:r>
              <a:rPr lang="en-US" sz="1000">
                <a:ea typeface="+mn-lt"/>
                <a:cs typeface="+mn-lt"/>
                <a:hlinkClick r:id="rId3"/>
              </a:rPr>
              <a:t>http://www.tac.vic.gov.au/__data/assets/pdf_file/0004/27454/tampa_scale_kinesiophobia.pdf</a:t>
            </a:r>
            <a:endParaRPr lang="en-US" sz="1000">
              <a:ea typeface="+mn-lt"/>
              <a:cs typeface="+mn-lt"/>
            </a:endParaRPr>
          </a:p>
          <a:p>
            <a:pPr marL="128270" indent="-128270">
              <a:lnSpc>
                <a:spcPct val="100000"/>
              </a:lnSpc>
              <a:spcBef>
                <a:spcPts val="0"/>
              </a:spcBef>
              <a:spcAft>
                <a:spcPts val="600"/>
              </a:spcAft>
            </a:pPr>
            <a:r>
              <a:rPr lang="en-US" sz="1000">
                <a:cs typeface="Arial" panose="020B0604020202020204"/>
              </a:rPr>
              <a:t>WHODAS 2.0: </a:t>
            </a:r>
            <a:r>
              <a:rPr lang="en" sz="1000" u="sng">
                <a:ea typeface="+mn-lt"/>
                <a:cs typeface="+mn-lt"/>
                <a:hlinkClick r:id="rId4"/>
              </a:rPr>
              <a:t>https://www.who.int/classifications/icf/whodasii/en/</a:t>
            </a:r>
            <a:endParaRPr lang="en" sz="1000" u="sng">
              <a:ea typeface="+mn-lt"/>
              <a:cs typeface="+mn-lt"/>
            </a:endParaRPr>
          </a:p>
          <a:p>
            <a:pPr marL="128270" indent="-128270">
              <a:lnSpc>
                <a:spcPct val="100000"/>
              </a:lnSpc>
              <a:spcBef>
                <a:spcPts val="0"/>
              </a:spcBef>
              <a:spcAft>
                <a:spcPts val="600"/>
              </a:spcAft>
            </a:pPr>
            <a:r>
              <a:rPr lang="en" sz="1000">
                <a:ea typeface="+mn-lt"/>
                <a:cs typeface="+mn-lt"/>
              </a:rPr>
              <a:t>Oswestry </a:t>
            </a:r>
            <a:r>
              <a:rPr lang="en" sz="1000">
                <a:cs typeface="Arial" panose="020B0604020202020204"/>
              </a:rPr>
              <a:t>Low Back Pain Disability Questionnaire: </a:t>
            </a:r>
            <a:r>
              <a:rPr lang="en" sz="1000" u="sng">
                <a:ea typeface="+mn-lt"/>
                <a:cs typeface="+mn-lt"/>
                <a:hlinkClick r:id="rId5"/>
              </a:rPr>
              <a:t>http://www.rehab.msu.edu/_files/_docs/oswestry_low_back_disability.pdf</a:t>
            </a:r>
            <a:endParaRPr lang="en" sz="1000" u="sng">
              <a:ea typeface="+mn-lt"/>
              <a:cs typeface="+mn-lt"/>
            </a:endParaRPr>
          </a:p>
          <a:p>
            <a:pPr marL="128270" indent="-128270">
              <a:lnSpc>
                <a:spcPct val="100000"/>
              </a:lnSpc>
              <a:spcBef>
                <a:spcPts val="0"/>
              </a:spcBef>
              <a:spcAft>
                <a:spcPts val="600"/>
              </a:spcAft>
            </a:pPr>
            <a:r>
              <a:rPr lang="en" sz="1000">
                <a:ea typeface="+mn-lt"/>
                <a:cs typeface="+mn-lt"/>
              </a:rPr>
              <a:t>PHQ-9: </a:t>
            </a:r>
            <a:r>
              <a:rPr lang="en" sz="1000">
                <a:ea typeface="+mn-lt"/>
                <a:cs typeface="+mn-lt"/>
                <a:hlinkClick r:id="rId6"/>
              </a:rPr>
              <a:t>https://www.integration.samhsa.gov/images/res/PHQ%20-%20Questions.pdf</a:t>
            </a:r>
            <a:r>
              <a:rPr lang="en" sz="1000">
                <a:ea typeface="+mn-lt"/>
                <a:cs typeface="+mn-lt"/>
              </a:rPr>
              <a:t>: </a:t>
            </a:r>
          </a:p>
          <a:p>
            <a:pPr marL="128270" indent="-128270">
              <a:lnSpc>
                <a:spcPct val="100000"/>
              </a:lnSpc>
              <a:spcBef>
                <a:spcPts val="0"/>
              </a:spcBef>
              <a:spcAft>
                <a:spcPts val="600"/>
              </a:spcAft>
            </a:pPr>
            <a:r>
              <a:rPr lang="en" sz="1000">
                <a:ea typeface="+mn-lt"/>
                <a:cs typeface="+mn-lt"/>
              </a:rPr>
              <a:t>PHQ-A: </a:t>
            </a:r>
            <a:r>
              <a:rPr lang="en" sz="1000">
                <a:ea typeface="+mn-lt"/>
                <a:cs typeface="+mn-lt"/>
                <a:hlinkClick r:id="rId7"/>
              </a:rPr>
              <a:t>https://www.integration.samhsa.gov/images/res/8.3.4%20Patient%20Health%20Questionnaire%20(PHQ-9)%20Adolescents.pdf</a:t>
            </a:r>
            <a:endParaRPr lang="en" sz="1000">
              <a:ea typeface="+mn-lt"/>
              <a:cs typeface="+mn-lt"/>
            </a:endParaRPr>
          </a:p>
          <a:p>
            <a:pPr marL="128270" indent="-128270">
              <a:lnSpc>
                <a:spcPct val="100000"/>
              </a:lnSpc>
              <a:spcBef>
                <a:spcPts val="0"/>
              </a:spcBef>
              <a:spcAft>
                <a:spcPts val="600"/>
              </a:spcAft>
            </a:pPr>
            <a:r>
              <a:rPr lang="en" sz="1000">
                <a:ea typeface="+mn-lt"/>
                <a:cs typeface="+mn-lt"/>
              </a:rPr>
              <a:t>GAD-7: </a:t>
            </a:r>
            <a:r>
              <a:rPr lang="en" sz="1000">
                <a:ea typeface="+mn-lt"/>
                <a:cs typeface="+mn-lt"/>
                <a:hlinkClick r:id="rId8"/>
              </a:rPr>
              <a:t>https://www.integration.samhsa.gov/clinical-practice/GAD708.19.08Cartwright.pdf</a:t>
            </a:r>
            <a:endParaRPr lang="en" sz="1000">
              <a:ea typeface="+mn-lt"/>
              <a:cs typeface="+mn-lt"/>
            </a:endParaRPr>
          </a:p>
          <a:p>
            <a:pPr marL="128270" indent="-128270">
              <a:lnSpc>
                <a:spcPct val="100000"/>
              </a:lnSpc>
              <a:spcBef>
                <a:spcPts val="0"/>
              </a:spcBef>
              <a:spcAft>
                <a:spcPts val="600"/>
              </a:spcAft>
            </a:pPr>
            <a:r>
              <a:rPr lang="en" sz="1000">
                <a:ea typeface="+mn-lt"/>
                <a:cs typeface="+mn-lt"/>
              </a:rPr>
              <a:t>Pain Catastrophizing Scale: </a:t>
            </a:r>
            <a:r>
              <a:rPr lang="en" sz="1000">
                <a:ea typeface="+mn-lt"/>
                <a:cs typeface="+mn-lt"/>
                <a:hlinkClick r:id="rId9"/>
              </a:rPr>
              <a:t>https://sullivan-painresearch.mcgill.ca/pdf/pcs/PCSManual_English.pdf</a:t>
            </a:r>
            <a:endParaRPr lang="en" sz="1000">
              <a:ea typeface="+mn-lt"/>
              <a:cs typeface="+mn-lt"/>
            </a:endParaRPr>
          </a:p>
          <a:p>
            <a:pPr marL="128270" indent="-128270">
              <a:lnSpc>
                <a:spcPct val="100000"/>
              </a:lnSpc>
              <a:spcBef>
                <a:spcPts val="0"/>
              </a:spcBef>
              <a:spcAft>
                <a:spcPts val="600"/>
              </a:spcAft>
            </a:pPr>
            <a:r>
              <a:rPr lang="en" sz="1000">
                <a:ea typeface="+mn-lt"/>
                <a:cs typeface="+mn-lt"/>
              </a:rPr>
              <a:t>ORT: </a:t>
            </a:r>
            <a:r>
              <a:rPr lang="en" sz="1000">
                <a:ea typeface="+mn-lt"/>
                <a:cs typeface="+mn-lt"/>
                <a:hlinkClick r:id="rId10"/>
              </a:rPr>
              <a:t>https://www.lynnwebstermd.com/opioid-risk-tool/</a:t>
            </a:r>
            <a:endParaRPr lang="en" sz="1000">
              <a:ea typeface="+mn-lt"/>
              <a:cs typeface="+mn-lt"/>
            </a:endParaRPr>
          </a:p>
          <a:p>
            <a:pPr marL="128270" indent="-128270">
              <a:lnSpc>
                <a:spcPct val="100000"/>
              </a:lnSpc>
              <a:spcBef>
                <a:spcPts val="0"/>
              </a:spcBef>
              <a:spcAft>
                <a:spcPts val="600"/>
              </a:spcAft>
            </a:pPr>
            <a:r>
              <a:rPr lang="en" sz="1000">
                <a:ea typeface="+mn-lt"/>
                <a:cs typeface="+mn-lt"/>
              </a:rPr>
              <a:t>SOAPP-R: </a:t>
            </a:r>
            <a:r>
              <a:rPr lang="en" sz="1000">
                <a:ea typeface="+mn-lt"/>
                <a:cs typeface="+mn-lt"/>
                <a:hlinkClick r:id="rId11"/>
              </a:rPr>
              <a:t>https://www.vcuhealth.org/media/file/Telehealth/SOAPP-R.pdf</a:t>
            </a:r>
            <a:endParaRPr lang="en" sz="1000">
              <a:ea typeface="+mn-lt"/>
              <a:cs typeface="+mn-lt"/>
            </a:endParaRPr>
          </a:p>
          <a:p>
            <a:pPr marL="128270" indent="-128270">
              <a:lnSpc>
                <a:spcPct val="100000"/>
              </a:lnSpc>
              <a:spcBef>
                <a:spcPts val="0"/>
              </a:spcBef>
              <a:spcAft>
                <a:spcPts val="600"/>
              </a:spcAft>
            </a:pPr>
            <a:r>
              <a:rPr lang="en" sz="1000">
                <a:ea typeface="+mn-lt"/>
                <a:cs typeface="+mn-lt"/>
              </a:rPr>
              <a:t>COMM: </a:t>
            </a:r>
            <a:r>
              <a:rPr lang="en" sz="1000">
                <a:ea typeface="+mn-lt"/>
                <a:cs typeface="+mn-lt"/>
                <a:hlinkClick r:id="rId12"/>
              </a:rPr>
              <a:t>http://mytopcare.org/wp-content/uploads/2013/05/COMM.pdf</a:t>
            </a:r>
            <a:endParaRPr lang="en" sz="1000">
              <a:ea typeface="+mn-lt"/>
              <a:cs typeface="+mn-lt"/>
            </a:endParaRPr>
          </a:p>
          <a:p>
            <a:pPr marL="128270" indent="-128270">
              <a:lnSpc>
                <a:spcPct val="100000"/>
              </a:lnSpc>
              <a:spcBef>
                <a:spcPts val="0"/>
              </a:spcBef>
              <a:spcAft>
                <a:spcPts val="600"/>
              </a:spcAft>
            </a:pPr>
            <a:endParaRPr lang="en" sz="1000">
              <a:ea typeface="+mn-lt"/>
              <a:cs typeface="+mn-lt"/>
            </a:endParaRPr>
          </a:p>
        </p:txBody>
      </p:sp>
    </p:spTree>
    <p:extLst>
      <p:ext uri="{BB962C8B-B14F-4D97-AF65-F5344CB8AC3E}">
        <p14:creationId xmlns:p14="http://schemas.microsoft.com/office/powerpoint/2010/main" val="8028429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Text Placeholder 2"/>
          <p:cNvSpPr>
            <a:spLocks noGrp="1"/>
          </p:cNvSpPr>
          <p:nvPr>
            <p:ph type="body" idx="1"/>
          </p:nvPr>
        </p:nvSpPr>
        <p:spPr/>
        <p:txBody>
          <a:bodyPr/>
          <a:lstStyle/>
          <a:p>
            <a:pPr marL="114300" indent="0">
              <a:buNone/>
            </a:pPr>
            <a:r>
              <a:rPr lang="en-US" sz="1400" err="1">
                <a:ea typeface="+mn-lt"/>
                <a:cs typeface="+mn-lt"/>
              </a:rPr>
              <a:t>Bunzli</a:t>
            </a:r>
            <a:r>
              <a:rPr lang="en-US" sz="1400">
                <a:ea typeface="+mn-lt"/>
                <a:cs typeface="+mn-lt"/>
              </a:rPr>
              <a:t>, S., Smith, A., </a:t>
            </a:r>
            <a:r>
              <a:rPr lang="en-US" sz="1400" err="1">
                <a:ea typeface="+mn-lt"/>
                <a:cs typeface="+mn-lt"/>
              </a:rPr>
              <a:t>Schutze</a:t>
            </a:r>
            <a:r>
              <a:rPr lang="en-US" sz="1400">
                <a:ea typeface="+mn-lt"/>
                <a:cs typeface="+mn-lt"/>
              </a:rPr>
              <a:t>, R., &amp; O’Sullivan, P. (2015). What do people who score highly on the Tampa Scale of </a:t>
            </a:r>
            <a:r>
              <a:rPr lang="en-US" sz="1400" err="1">
                <a:ea typeface="+mn-lt"/>
                <a:cs typeface="+mn-lt"/>
              </a:rPr>
              <a:t>Kinesiophobia</a:t>
            </a:r>
            <a:r>
              <a:rPr lang="en-US" sz="1400">
                <a:ea typeface="+mn-lt"/>
                <a:cs typeface="+mn-lt"/>
              </a:rPr>
              <a:t> Believe? </a:t>
            </a:r>
            <a:r>
              <a:rPr lang="en-US" sz="1400" i="1">
                <a:ea typeface="+mn-lt"/>
                <a:cs typeface="+mn-lt"/>
              </a:rPr>
              <a:t>Clinical Journal of Pain, 31</a:t>
            </a:r>
            <a:r>
              <a:rPr lang="en-US" sz="1400">
                <a:ea typeface="+mn-lt"/>
                <a:cs typeface="+mn-lt"/>
              </a:rPr>
              <a:t>, 621-632.</a:t>
            </a:r>
            <a:endParaRPr lang="en-US" sz="1400"/>
          </a:p>
          <a:p>
            <a:pPr marL="114300" indent="0">
              <a:buNone/>
            </a:pPr>
            <a:r>
              <a:rPr lang="en-US" sz="1400"/>
              <a:t>Griffey R. T., et al. (2016). Shared Decision Making in the Emergency Department Among Patients with Limited Health Literacy: Beyond Slower and Louder. Academic Emergency Medicine.</a:t>
            </a:r>
          </a:p>
          <a:p>
            <a:pPr marL="114300" indent="0">
              <a:buNone/>
            </a:pPr>
            <a:r>
              <a:rPr lang="en-US" sz="1400">
                <a:cs typeface="Arial"/>
              </a:rPr>
              <a:t>Hunter, C., Goodie, J., </a:t>
            </a:r>
            <a:r>
              <a:rPr lang="en-US" sz="1400" err="1">
                <a:cs typeface="Arial"/>
              </a:rPr>
              <a:t>Oordt</a:t>
            </a:r>
            <a:r>
              <a:rPr lang="en-US" sz="1400">
                <a:cs typeface="Arial"/>
              </a:rPr>
              <a:t>. M, </a:t>
            </a:r>
            <a:r>
              <a:rPr lang="en-US" sz="1400" err="1">
                <a:cs typeface="Arial"/>
              </a:rPr>
              <a:t>Dobmyer</a:t>
            </a:r>
            <a:r>
              <a:rPr lang="en-US" sz="1400">
                <a:cs typeface="Arial"/>
              </a:rPr>
              <a:t>, A., (2014) Integrated Behavioral Health in Primary Care: Step–by-Step Guidance for Assessment and Intervention. American Psychological Association, Washington D.C.. </a:t>
            </a:r>
          </a:p>
          <a:p>
            <a:pPr marL="114300" indent="0">
              <a:buNone/>
            </a:pPr>
            <a:r>
              <a:rPr lang="en-US" sz="1400"/>
              <a:t>Kaufman, M., Silverberg, C., &amp; Odette, F. (2007).  The ultimate guide to sex and disability.  </a:t>
            </a:r>
            <a:r>
              <a:rPr lang="en-US" sz="1400" err="1"/>
              <a:t>Cleis</a:t>
            </a:r>
            <a:r>
              <a:rPr lang="en-US" sz="1400"/>
              <a:t> Press Inc.</a:t>
            </a:r>
          </a:p>
          <a:p>
            <a:pPr marL="114300" indent="0">
              <a:buNone/>
            </a:pPr>
            <a:r>
              <a:rPr lang="en-US" sz="1400"/>
              <a:t>Robinson, P., Gould, D., </a:t>
            </a:r>
            <a:r>
              <a:rPr lang="en-US" sz="1400" err="1"/>
              <a:t>Strosahl</a:t>
            </a:r>
            <a:r>
              <a:rPr lang="en-US" sz="1400"/>
              <a:t>, K., (2011) Real Behavior Change in Primary Care: Improving Patient Outcomes &amp; Increasing job satisfaction. New Harbinger, Oakland. </a:t>
            </a:r>
          </a:p>
          <a:p>
            <a:pPr marL="114300" indent="0">
              <a:buNone/>
            </a:pPr>
            <a:r>
              <a:rPr lang="en-US" sz="1400"/>
              <a:t>Webster, L. &amp; Webster, R. (2005). Predicting aberrant behaviors in opioid-treated patients:  Preliminary validation of the opioid risk tool. </a:t>
            </a:r>
            <a:r>
              <a:rPr lang="en-US" sz="1400" i="1"/>
              <a:t>Pain Medicine, 6, </a:t>
            </a:r>
            <a:r>
              <a:rPr lang="en-US" sz="1400"/>
              <a:t>432-442. </a:t>
            </a:r>
          </a:p>
        </p:txBody>
      </p:sp>
    </p:spTree>
    <p:extLst>
      <p:ext uri="{BB962C8B-B14F-4D97-AF65-F5344CB8AC3E}">
        <p14:creationId xmlns:p14="http://schemas.microsoft.com/office/powerpoint/2010/main" val="10386207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8960" y="258354"/>
            <a:ext cx="5915025" cy="994172"/>
          </a:xfrm>
        </p:spPr>
        <p:txBody>
          <a:bodyPr/>
          <a:lstStyle/>
          <a:p>
            <a:r>
              <a:rPr lang="en-US" sz="4400" b="1"/>
              <a:t>Next Steps</a:t>
            </a:r>
          </a:p>
        </p:txBody>
      </p:sp>
      <p:sp>
        <p:nvSpPr>
          <p:cNvPr id="3" name="Content Placeholder 2"/>
          <p:cNvSpPr>
            <a:spLocks noGrp="1"/>
          </p:cNvSpPr>
          <p:nvPr>
            <p:ph idx="1"/>
          </p:nvPr>
        </p:nvSpPr>
        <p:spPr>
          <a:xfrm>
            <a:off x="372578" y="1200150"/>
            <a:ext cx="2983536" cy="2995331"/>
          </a:xfrm>
        </p:spPr>
        <p:txBody>
          <a:bodyPr>
            <a:noAutofit/>
          </a:bodyPr>
          <a:lstStyle/>
          <a:p>
            <a:pPr marL="0" indent="0">
              <a:buNone/>
            </a:pPr>
            <a:r>
              <a:rPr lang="en-US" sz="1600" b="1">
                <a:solidFill>
                  <a:schemeClr val="tx1"/>
                </a:solidFill>
              </a:rPr>
              <a:t>Upcoming Webinars:</a:t>
            </a:r>
          </a:p>
          <a:p>
            <a:pPr marL="0" indent="0">
              <a:buNone/>
            </a:pPr>
            <a:endParaRPr lang="en-US" sz="1600">
              <a:solidFill>
                <a:schemeClr val="tx1"/>
              </a:solidFill>
            </a:endParaRPr>
          </a:p>
          <a:p>
            <a:pPr marL="0" indent="0">
              <a:buNone/>
            </a:pPr>
            <a:r>
              <a:rPr lang="en-US" sz="1600"/>
              <a:t>Integrating Primary Care for </a:t>
            </a:r>
            <a:r>
              <a:rPr lang="en-US" sz="1600" err="1"/>
              <a:t>Latinx</a:t>
            </a:r>
            <a:r>
              <a:rPr lang="en-US" sz="1600"/>
              <a:t> Families</a:t>
            </a:r>
          </a:p>
          <a:p>
            <a:pPr marL="0" indent="0">
              <a:buNone/>
            </a:pPr>
            <a:r>
              <a:rPr lang="en-US" sz="1600"/>
              <a:t>Thursday</a:t>
            </a:r>
            <a:r>
              <a:rPr lang="en-US" sz="1600">
                <a:solidFill>
                  <a:schemeClr val="tx1"/>
                </a:solidFill>
              </a:rPr>
              <a:t>, March 5, 2020</a:t>
            </a:r>
          </a:p>
          <a:p>
            <a:pPr marL="0" indent="0">
              <a:buNone/>
            </a:pPr>
            <a:endParaRPr lang="en-US" sz="1600">
              <a:solidFill>
                <a:schemeClr val="tx1"/>
              </a:solidFill>
            </a:endParaRPr>
          </a:p>
          <a:p>
            <a:pPr marL="0" indent="0">
              <a:buNone/>
            </a:pPr>
            <a:r>
              <a:rPr lang="en-US" sz="1600">
                <a:solidFill>
                  <a:schemeClr val="tx1"/>
                </a:solidFill>
              </a:rPr>
              <a:t>Part 3: Management of Chronic Pain</a:t>
            </a:r>
          </a:p>
          <a:p>
            <a:pPr marL="0" indent="0">
              <a:buNone/>
            </a:pPr>
            <a:r>
              <a:rPr lang="en-US" sz="1600">
                <a:solidFill>
                  <a:schemeClr val="tx1"/>
                </a:solidFill>
              </a:rPr>
              <a:t>Thursday, March 26, 2020</a:t>
            </a:r>
          </a:p>
        </p:txBody>
      </p:sp>
      <p:grpSp>
        <p:nvGrpSpPr>
          <p:cNvPr id="18" name="Group 17"/>
          <p:cNvGrpSpPr/>
          <p:nvPr/>
        </p:nvGrpSpPr>
        <p:grpSpPr>
          <a:xfrm>
            <a:off x="3564678" y="1351687"/>
            <a:ext cx="3740386" cy="1291294"/>
            <a:chOff x="4241914" y="1690689"/>
            <a:chExt cx="4987181" cy="1721725"/>
          </a:xfrm>
        </p:grpSpPr>
        <p:sp>
          <p:nvSpPr>
            <p:cNvPr id="11" name="Content Placeholder 2"/>
            <p:cNvSpPr txBox="1">
              <a:spLocks/>
            </p:cNvSpPr>
            <p:nvPr/>
          </p:nvSpPr>
          <p:spPr>
            <a:xfrm>
              <a:off x="4241914" y="1690689"/>
              <a:ext cx="3822134" cy="313468"/>
            </a:xfrm>
            <a:prstGeom prst="rect">
              <a:avLst/>
            </a:prstGeom>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50" b="1"/>
                <a:t>Follow Mid-America MHTTC:</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8630" y="2932895"/>
              <a:ext cx="356734" cy="303364"/>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8451" y="2444799"/>
              <a:ext cx="348644" cy="34864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1914" y="2004157"/>
              <a:ext cx="460186" cy="460186"/>
            </a:xfrm>
            <a:prstGeom prst="rect">
              <a:avLst/>
            </a:prstGeom>
          </p:spPr>
        </p:pic>
        <p:sp>
          <p:nvSpPr>
            <p:cNvPr id="17" name="Rectangle 16"/>
            <p:cNvSpPr/>
            <p:nvPr/>
          </p:nvSpPr>
          <p:spPr>
            <a:xfrm>
              <a:off x="4657095" y="1904310"/>
              <a:ext cx="4572000" cy="1508104"/>
            </a:xfrm>
            <a:prstGeom prst="rect">
              <a:avLst/>
            </a:prstGeom>
          </p:spPr>
          <p:txBody>
            <a:bodyPr>
              <a:spAutoFit/>
            </a:bodyPr>
            <a:lstStyle/>
            <a:p>
              <a:pPr>
                <a:lnSpc>
                  <a:spcPct val="150000"/>
                </a:lnSpc>
              </a:pPr>
              <a:r>
                <a:rPr lang="en-US" sz="1500"/>
                <a:t>@</a:t>
              </a:r>
              <a:r>
                <a:rPr lang="en-US" sz="1500" err="1"/>
                <a:t>MidAmericaMHTTC</a:t>
              </a:r>
              <a:endParaRPr lang="en-US" sz="1500"/>
            </a:p>
            <a:p>
              <a:pPr>
                <a:lnSpc>
                  <a:spcPct val="150000"/>
                </a:lnSpc>
              </a:pPr>
              <a:r>
                <a:rPr lang="en-US" sz="1500"/>
                <a:t>/</a:t>
              </a:r>
              <a:r>
                <a:rPr lang="en-US" sz="1500" err="1"/>
                <a:t>MidAmericaMHTTC</a:t>
              </a:r>
              <a:endParaRPr lang="en-US" sz="1500"/>
            </a:p>
            <a:p>
              <a:pPr>
                <a:lnSpc>
                  <a:spcPct val="150000"/>
                </a:lnSpc>
              </a:pPr>
              <a:r>
                <a:rPr lang="en-US" sz="1500"/>
                <a:t>/company/</a:t>
              </a:r>
              <a:r>
                <a:rPr lang="en-US" sz="1500" err="1"/>
                <a:t>MidAmericaMHTTC</a:t>
              </a:r>
              <a:endParaRPr lang="en-US" sz="1500"/>
            </a:p>
          </p:txBody>
        </p:sp>
      </p:grpSp>
    </p:spTree>
    <p:extLst>
      <p:ext uri="{BB962C8B-B14F-4D97-AF65-F5344CB8AC3E}">
        <p14:creationId xmlns:p14="http://schemas.microsoft.com/office/powerpoint/2010/main" val="5675164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92555" y="743300"/>
            <a:ext cx="4436269" cy="559222"/>
          </a:xfrm>
        </p:spPr>
        <p:txBody>
          <a:bodyPr>
            <a:normAutofit fontScale="90000"/>
          </a:bodyPr>
          <a:lstStyle/>
          <a:p>
            <a:pPr algn="ctr"/>
            <a:r>
              <a:rPr lang="en-US" b="1">
                <a:solidFill>
                  <a:schemeClr val="tx1"/>
                </a:solidFill>
                <a:latin typeface="Arial Black" panose="020B0A04020102020204" pitchFamily="34" charset="0"/>
              </a:rPr>
              <a:t>Join our mailing list!</a:t>
            </a:r>
            <a:br>
              <a:rPr lang="en-US" b="1">
                <a:solidFill>
                  <a:schemeClr val="tx1"/>
                </a:solidFill>
                <a:latin typeface="Arial Black" panose="020B0A04020102020204" pitchFamily="34" charset="0"/>
              </a:rPr>
            </a:br>
            <a:r>
              <a:rPr lang="en-US" b="1">
                <a:solidFill>
                  <a:schemeClr val="tx1"/>
                </a:solidFill>
                <a:latin typeface="Arial Black" panose="020B0A04020102020204" pitchFamily="34" charset="0"/>
              </a:rPr>
              <a:t>SCAN OR TEXT</a:t>
            </a:r>
          </a:p>
        </p:txBody>
      </p:sp>
      <p:cxnSp>
        <p:nvCxnSpPr>
          <p:cNvPr id="6" name="Straight Connector 5"/>
          <p:cNvCxnSpPr/>
          <p:nvPr/>
        </p:nvCxnSpPr>
        <p:spPr>
          <a:xfrm>
            <a:off x="1777585" y="1560866"/>
            <a:ext cx="3266210" cy="2791"/>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8737F255-08BB-417B-8FD2-694E8173F265}"/>
              </a:ext>
            </a:extLst>
          </p:cNvPr>
          <p:cNvSpPr>
            <a:spLocks noGrp="1"/>
          </p:cNvSpPr>
          <p:nvPr>
            <p:ph type="sldNum" sz="quarter" idx="4294967295"/>
          </p:nvPr>
        </p:nvSpPr>
        <p:spPr>
          <a:xfrm>
            <a:off x="2731245" y="3391944"/>
            <a:ext cx="3502213" cy="436114"/>
          </a:xfrm>
          <a:prstGeom prst="rect">
            <a:avLst/>
          </a:prstGeom>
        </p:spPr>
        <p:txBody>
          <a:bodyPr spcFirstLastPara="1" vert="horz" wrap="square" lIns="38576" tIns="19288" rIns="38576" bIns="19288" rtlCol="0" anchor="ctr" anchorCtr="0">
            <a:noAutofit/>
          </a:bodyPr>
          <a:lstStyle>
            <a:lvl1pPr algn="r">
              <a:defRPr sz="506">
                <a:solidFill>
                  <a:schemeClr val="tx1">
                    <a:tint val="75000"/>
                  </a:schemeClr>
                </a:solidFill>
              </a:defRPr>
            </a:lvl1pPr>
          </a:lstStyle>
          <a:p>
            <a:r>
              <a:rPr lang="en-US" sz="1125"/>
              <a:t>TEXT:  </a:t>
            </a:r>
            <a:r>
              <a:rPr lang="en-US" sz="1125" b="1"/>
              <a:t>MIDAMERICAMHTTC</a:t>
            </a:r>
            <a:r>
              <a:rPr lang="en-US" sz="1125"/>
              <a:t> to </a:t>
            </a:r>
            <a:r>
              <a:rPr lang="en-US" sz="1125" b="1"/>
              <a:t>22828</a:t>
            </a:r>
            <a:r>
              <a:rPr lang="en-US" sz="1125"/>
              <a:t> to get started</a:t>
            </a:r>
          </a:p>
          <a:p>
            <a:r>
              <a:rPr lang="en-US" sz="1125"/>
              <a:t>*Message and data rates may apply</a:t>
            </a:r>
          </a:p>
          <a:p>
            <a:endParaRPr lang="en-US" sz="1013"/>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1356012" y="1791646"/>
            <a:ext cx="1302216" cy="1687711"/>
          </a:xfrm>
          <a:prstGeom prst="rect">
            <a:avLst/>
          </a:prstGeom>
        </p:spPr>
      </p:pic>
      <p:pic>
        <p:nvPicPr>
          <p:cNvPr id="11" name="Content Placeholder 10" descr="page1image22118400"/>
          <p:cNvPicPr>
            <a:picLocks noGrp="1"/>
          </p:cNvPicPr>
          <p:nvPr>
            <p:ph sz="half" idx="2"/>
          </p:nvPr>
        </p:nvPicPr>
        <p:blipFill rotWithShape="1">
          <a:blip r:embed="rId5">
            <a:extLst>
              <a:ext uri="{28A0092B-C50C-407E-A947-70E740481C1C}">
                <a14:useLocalDpi xmlns:a14="http://schemas.microsoft.com/office/drawing/2010/main" val="0"/>
              </a:ext>
            </a:extLst>
          </a:blip>
          <a:srcRect l="67778" t="27801" b="16357"/>
          <a:stretch/>
        </p:blipFill>
        <p:spPr bwMode="auto">
          <a:xfrm>
            <a:off x="3857367" y="1828825"/>
            <a:ext cx="1049458" cy="1338057"/>
          </a:xfrm>
          <a:prstGeom prst="rect">
            <a:avLst/>
          </a:prstGeom>
          <a:noFill/>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CBC42CFD-1123-47A0-BD9D-7802507445A1}"/>
              </a:ext>
            </a:extLst>
          </p:cNvPr>
          <p:cNvSpPr/>
          <p:nvPr/>
        </p:nvSpPr>
        <p:spPr>
          <a:xfrm>
            <a:off x="152564" y="3708089"/>
            <a:ext cx="5345490" cy="750205"/>
          </a:xfrm>
          <a:prstGeom prst="rect">
            <a:avLst/>
          </a:prstGeom>
        </p:spPr>
        <p:txBody>
          <a:bodyPr wrap="square">
            <a:spAutoFit/>
          </a:bodyPr>
          <a:lstStyle/>
          <a:p>
            <a:pPr defTabSz="192881"/>
            <a:r>
              <a:rPr lang="en-US" sz="1575" b="1">
                <a:solidFill>
                  <a:schemeClr val="tx1"/>
                </a:solidFill>
              </a:rPr>
              <a:t>Contact Us: </a:t>
            </a:r>
            <a:r>
              <a:rPr lang="en-US" sz="1350">
                <a:solidFill>
                  <a:schemeClr val="tx1"/>
                </a:solidFill>
              </a:rPr>
              <a:t>Email: </a:t>
            </a:r>
            <a:r>
              <a:rPr lang="en-US" sz="1350">
                <a:solidFill>
                  <a:schemeClr val="tx1"/>
                </a:solidFill>
                <a:hlinkClick r:id="rId6"/>
              </a:rPr>
              <a:t>midamerica@mhttcnetwork.org</a:t>
            </a:r>
            <a:endParaRPr lang="en-US" sz="1350">
              <a:solidFill>
                <a:schemeClr val="tx1"/>
              </a:solidFill>
            </a:endParaRPr>
          </a:p>
          <a:p>
            <a:pPr defTabSz="192881"/>
            <a:r>
              <a:rPr lang="en-US" sz="1350">
                <a:solidFill>
                  <a:schemeClr val="tx1"/>
                </a:solidFill>
              </a:rPr>
              <a:t>						Phone: 402-552-7697</a:t>
            </a:r>
          </a:p>
          <a:p>
            <a:pPr defTabSz="192881"/>
            <a:endParaRPr lang="en-US" sz="1350" b="1">
              <a:solidFill>
                <a:schemeClr val="tx1"/>
              </a:solidFill>
            </a:endParaRPr>
          </a:p>
        </p:txBody>
      </p:sp>
      <p:sp>
        <p:nvSpPr>
          <p:cNvPr id="9" name="Rectangle 8">
            <a:extLst>
              <a:ext uri="{FF2B5EF4-FFF2-40B4-BE49-F238E27FC236}">
                <a16:creationId xmlns:a16="http://schemas.microsoft.com/office/drawing/2014/main" id="{CBC42CFD-1123-47A0-BD9D-7802507445A1}"/>
              </a:ext>
            </a:extLst>
          </p:cNvPr>
          <p:cNvSpPr/>
          <p:nvPr/>
        </p:nvSpPr>
        <p:spPr>
          <a:xfrm>
            <a:off x="152565" y="4158212"/>
            <a:ext cx="4825836" cy="300082"/>
          </a:xfrm>
          <a:prstGeom prst="rect">
            <a:avLst/>
          </a:prstGeom>
        </p:spPr>
        <p:txBody>
          <a:bodyPr wrap="square">
            <a:spAutoFit/>
          </a:bodyPr>
          <a:lstStyle/>
          <a:p>
            <a:pPr marL="260524"/>
            <a:r>
              <a:rPr lang="en-US" sz="1350">
                <a:hlinkClick r:id="rId7"/>
              </a:rPr>
              <a:t>https://mhttcnetwork.org/centers/mid-america-mhttc/home</a:t>
            </a:r>
            <a:endParaRPr lang="en-US" sz="1350"/>
          </a:p>
        </p:txBody>
      </p:sp>
      <p:sp>
        <p:nvSpPr>
          <p:cNvPr id="21" name="Rectangle 20"/>
          <p:cNvSpPr/>
          <p:nvPr/>
        </p:nvSpPr>
        <p:spPr>
          <a:xfrm>
            <a:off x="1" y="4417540"/>
            <a:ext cx="3169508" cy="725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50"/>
          </a:p>
        </p:txBody>
      </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962" y="70187"/>
            <a:ext cx="4299290" cy="645548"/>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963" y="4683211"/>
            <a:ext cx="2331914" cy="376958"/>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7839" y="4663858"/>
            <a:ext cx="2375587" cy="389441"/>
          </a:xfrm>
          <a:prstGeom prst="rect">
            <a:avLst/>
          </a:prstGeom>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79773" y="113556"/>
            <a:ext cx="1787717" cy="602179"/>
          </a:xfrm>
          <a:prstGeom prst="rect">
            <a:avLst/>
          </a:prstGeom>
        </p:spPr>
      </p:pic>
    </p:spTree>
    <p:extLst>
      <p:ext uri="{BB962C8B-B14F-4D97-AF65-F5344CB8AC3E}">
        <p14:creationId xmlns:p14="http://schemas.microsoft.com/office/powerpoint/2010/main" val="1940680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383857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88913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488" y="273845"/>
            <a:ext cx="4063442" cy="994172"/>
          </a:xfrm>
        </p:spPr>
        <p:txBody>
          <a:bodyPr/>
          <a:lstStyle/>
          <a:p>
            <a:r>
              <a:rPr lang="en-US" b="1">
                <a:latin typeface="Arial" panose="020B0604020202020204" pitchFamily="34" charset="0"/>
                <a:cs typeface="Arial" panose="020B0604020202020204" pitchFamily="34" charset="0"/>
              </a:rPr>
              <a:t>What is the Mid-America MHTTC?</a:t>
            </a:r>
          </a:p>
        </p:txBody>
      </p:sp>
      <p:sp>
        <p:nvSpPr>
          <p:cNvPr id="3" name="Content Placeholder 2"/>
          <p:cNvSpPr>
            <a:spLocks noGrp="1"/>
          </p:cNvSpPr>
          <p:nvPr>
            <p:ph idx="1"/>
          </p:nvPr>
        </p:nvSpPr>
        <p:spPr>
          <a:xfrm>
            <a:off x="471488" y="1290621"/>
            <a:ext cx="5915025" cy="3263504"/>
          </a:xfrm>
        </p:spPr>
        <p:txBody>
          <a:bodyPr>
            <a:noAutofit/>
          </a:bodyPr>
          <a:lstStyle/>
          <a:p>
            <a:pPr>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Funded by the Substance </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Abuse and Mental Health </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Services Administration </a:t>
            </a:r>
          </a:p>
          <a:p>
            <a:pPr>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Five-year grant of $5.2 million</a:t>
            </a:r>
          </a:p>
          <a:p>
            <a:pPr>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Awarded to Dr. Joseph </a:t>
            </a:r>
            <a:r>
              <a:rPr lang="en-US" sz="1600" dirty="0" smtClean="0">
                <a:latin typeface="Arial" panose="020B0604020202020204" pitchFamily="34" charset="0"/>
                <a:cs typeface="Arial" panose="020B0604020202020204" pitchFamily="34" charset="0"/>
              </a:rPr>
              <a:t>Evans </a:t>
            </a:r>
            <a:r>
              <a:rPr lang="en-US" sz="1600" dirty="0" smtClean="0">
                <a:solidFill>
                  <a:schemeClr val="tx1"/>
                </a:solidFill>
                <a:latin typeface="Arial" panose="020B0604020202020204" pitchFamily="34" charset="0"/>
                <a:cs typeface="Arial" panose="020B0604020202020204" pitchFamily="34" charset="0"/>
              </a:rPr>
              <a:t>at t</a:t>
            </a:r>
            <a:r>
              <a:rPr lang="en-US" sz="1600" dirty="0" smtClean="0">
                <a:latin typeface="Arial" panose="020B0604020202020204" pitchFamily="34" charset="0"/>
                <a:cs typeface="Arial" panose="020B0604020202020204" pitchFamily="34" charset="0"/>
              </a:rPr>
              <a:t>he</a:t>
            </a:r>
            <a:br>
              <a:rPr lang="en-US" sz="1600" dirty="0" smtClean="0">
                <a:latin typeface="Arial" panose="020B0604020202020204" pitchFamily="34" charset="0"/>
                <a:cs typeface="Arial" panose="020B0604020202020204" pitchFamily="34" charset="0"/>
              </a:rPr>
            </a:br>
            <a:r>
              <a:rPr lang="en-US" sz="1600" dirty="0" smtClean="0">
                <a:solidFill>
                  <a:schemeClr val="tx1"/>
                </a:solidFill>
                <a:latin typeface="Arial" panose="020B0604020202020204" pitchFamily="34" charset="0"/>
                <a:cs typeface="Arial" panose="020B0604020202020204" pitchFamily="34" charset="0"/>
              </a:rPr>
              <a:t>University </a:t>
            </a:r>
            <a:r>
              <a:rPr lang="en-US" sz="1600" dirty="0">
                <a:solidFill>
                  <a:schemeClr val="tx1"/>
                </a:solidFill>
                <a:latin typeface="Arial" panose="020B0604020202020204" pitchFamily="34" charset="0"/>
                <a:cs typeface="Arial" panose="020B0604020202020204" pitchFamily="34" charset="0"/>
              </a:rPr>
              <a:t>of </a:t>
            </a:r>
            <a:r>
              <a:rPr lang="en-US" sz="1600" dirty="0" smtClean="0">
                <a:solidFill>
                  <a:schemeClr val="tx1"/>
                </a:solidFill>
                <a:latin typeface="Arial" panose="020B0604020202020204" pitchFamily="34" charset="0"/>
                <a:cs typeface="Arial" panose="020B0604020202020204" pitchFamily="34" charset="0"/>
              </a:rPr>
              <a:t>Nebraska </a:t>
            </a:r>
            <a:r>
              <a:rPr lang="en-US" sz="1600" dirty="0">
                <a:solidFill>
                  <a:schemeClr val="tx1"/>
                </a:solidFill>
                <a:latin typeface="Arial" panose="020B0604020202020204" pitchFamily="34" charset="0"/>
                <a:cs typeface="Arial" panose="020B0604020202020204" pitchFamily="34" charset="0"/>
              </a:rPr>
              <a:t>Medical Center</a:t>
            </a:r>
          </a:p>
          <a:p>
            <a:pPr>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Serves to align mental health systems and professional competencies with evidence-based practices</a:t>
            </a:r>
          </a:p>
          <a:p>
            <a:pPr>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Operates in Missouri, Iowa, </a:t>
            </a:r>
            <a:r>
              <a:rPr lang="en-US" sz="1600" dirty="0" smtClean="0">
                <a:solidFill>
                  <a:schemeClr val="tx1"/>
                </a:solidFill>
                <a:latin typeface="Arial" panose="020B0604020202020204" pitchFamily="34" charset="0"/>
                <a:cs typeface="Arial" panose="020B0604020202020204" pitchFamily="34" charset="0"/>
              </a:rPr>
              <a:t>Nebraska </a:t>
            </a:r>
            <a:r>
              <a:rPr lang="en-US" sz="1600" dirty="0">
                <a:solidFill>
                  <a:schemeClr val="tx1"/>
                </a:solidFill>
                <a:latin typeface="Arial" panose="020B0604020202020204" pitchFamily="34" charset="0"/>
                <a:cs typeface="Arial" panose="020B0604020202020204" pitchFamily="34" charset="0"/>
              </a:rPr>
              <a:t>and Kansas</a:t>
            </a:r>
          </a:p>
          <a:p>
            <a:pPr>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Provides free/low cost training and technical assistance on a variety of topics germane to effective mental health practice</a:t>
            </a:r>
          </a:p>
        </p:txBody>
      </p:sp>
      <p:pic>
        <p:nvPicPr>
          <p:cNvPr id="4" name="Picture 3">
            <a:extLst>
              <a:ext uri="{FF2B5EF4-FFF2-40B4-BE49-F238E27FC236}">
                <a16:creationId xmlns:a16="http://schemas.microsoft.com/office/drawing/2014/main" id="{467C952C-7C9D-4942-94BC-9A8B33E50966}"/>
              </a:ext>
            </a:extLst>
          </p:cNvPr>
          <p:cNvPicPr/>
          <p:nvPr/>
        </p:nvPicPr>
        <p:blipFill rotWithShape="1">
          <a:blip r:embed="rId3"/>
          <a:srcRect t="12600" r="-3" b="13098"/>
          <a:stretch/>
        </p:blipFill>
        <p:spPr>
          <a:xfrm>
            <a:off x="4083908" y="0"/>
            <a:ext cx="2780270" cy="2922373"/>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086173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118428" y="-411787"/>
            <a:ext cx="6609032" cy="4757062"/>
          </a:xfrm>
          <a:prstGeom prst="rect">
            <a:avLst/>
          </a:prstGeom>
        </p:spPr>
      </p:pic>
      <p:sp>
        <p:nvSpPr>
          <p:cNvPr id="2" name="Rectangle 1"/>
          <p:cNvSpPr/>
          <p:nvPr/>
        </p:nvSpPr>
        <p:spPr>
          <a:xfrm>
            <a:off x="420681" y="3776674"/>
            <a:ext cx="3429000" cy="707886"/>
          </a:xfrm>
          <a:prstGeom prst="rect">
            <a:avLst/>
          </a:prstGeom>
        </p:spPr>
        <p:txBody>
          <a:bodyPr>
            <a:spAutoFit/>
          </a:bodyPr>
          <a:lstStyle/>
          <a:p>
            <a:pPr marL="213995" lvl="1" indent="-213995">
              <a:buClr>
                <a:srgbClr val="6A4A62"/>
              </a:buClr>
              <a:buFont typeface="Arial" panose="020B0604020202020204" pitchFamily="34" charset="0"/>
              <a:buChar char="•"/>
            </a:pPr>
            <a:r>
              <a:rPr lang="en-US" sz="1000"/>
              <a:t>10 Regional Centers</a:t>
            </a:r>
            <a:endParaRPr lang="en-US" sz="1000">
              <a:cs typeface="Calibri"/>
            </a:endParaRPr>
          </a:p>
          <a:p>
            <a:pPr marL="213995" lvl="1" indent="-213995">
              <a:buClr>
                <a:srgbClr val="6A4A62"/>
              </a:buClr>
              <a:buFont typeface="Arial" panose="020B0604020202020204" pitchFamily="34" charset="0"/>
              <a:buChar char="•"/>
            </a:pPr>
            <a:r>
              <a:rPr lang="en-US" sz="1000"/>
              <a:t>National Hispanic &amp; Latino Center</a:t>
            </a:r>
            <a:endParaRPr lang="en-US" sz="1000">
              <a:cs typeface="Calibri"/>
            </a:endParaRPr>
          </a:p>
          <a:p>
            <a:pPr marL="213995" indent="-213995">
              <a:buClr>
                <a:srgbClr val="6A4A62"/>
              </a:buClr>
              <a:buFont typeface="Arial" panose="020B0604020202020204" pitchFamily="34" charset="0"/>
              <a:buChar char="•"/>
            </a:pPr>
            <a:r>
              <a:rPr lang="en-US" sz="1000"/>
              <a:t>National American Indian and Alaska Native Center</a:t>
            </a:r>
            <a:endParaRPr lang="en-US" sz="1000">
              <a:cs typeface="Calibri"/>
            </a:endParaRPr>
          </a:p>
          <a:p>
            <a:pPr marL="213995" indent="-213995">
              <a:buClr>
                <a:srgbClr val="6A4A62"/>
              </a:buClr>
              <a:buFont typeface="Arial" panose="020B0604020202020204" pitchFamily="34" charset="0"/>
              <a:buChar char="•"/>
            </a:pPr>
            <a:r>
              <a:rPr lang="en-US" sz="1000"/>
              <a:t>Network Coordinating Office</a:t>
            </a:r>
            <a:endParaRPr lang="en-US" sz="1000">
              <a:cs typeface="Calibri"/>
            </a:endParaRPr>
          </a:p>
        </p:txBody>
      </p:sp>
    </p:spTree>
    <p:extLst>
      <p:ext uri="{BB962C8B-B14F-4D97-AF65-F5344CB8AC3E}">
        <p14:creationId xmlns:p14="http://schemas.microsoft.com/office/powerpoint/2010/main" val="171342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a:latin typeface="Arial" panose="020B0604020202020204" pitchFamily="34" charset="0"/>
                <a:cs typeface="Arial" panose="020B0604020202020204" pitchFamily="34" charset="0"/>
              </a:rPr>
              <a:t>Mid-America MHTTC Team</a:t>
            </a:r>
          </a:p>
        </p:txBody>
      </p:sp>
      <p:sp>
        <p:nvSpPr>
          <p:cNvPr id="12" name="TextBox 11"/>
          <p:cNvSpPr txBox="1"/>
          <p:nvPr/>
        </p:nvSpPr>
        <p:spPr>
          <a:xfrm>
            <a:off x="2997410" y="2364737"/>
            <a:ext cx="1125713" cy="326243"/>
          </a:xfrm>
          <a:prstGeom prst="rect">
            <a:avLst/>
          </a:prstGeom>
          <a:noFill/>
        </p:spPr>
        <p:txBody>
          <a:bodyPr wrap="square" rtlCol="0">
            <a:spAutoFit/>
          </a:bodyPr>
          <a:lstStyle/>
          <a:p>
            <a:pPr algn="ctr" defTabSz="385763">
              <a:defRPr/>
            </a:pPr>
            <a:r>
              <a:rPr lang="en-US" sz="760" dirty="0">
                <a:solidFill>
                  <a:prstClr val="black"/>
                </a:solidFill>
              </a:rPr>
              <a:t> Bill Baerentzen: </a:t>
            </a:r>
          </a:p>
          <a:p>
            <a:pPr algn="ctr" defTabSz="385763">
              <a:defRPr/>
            </a:pPr>
            <a:r>
              <a:rPr lang="en-US" sz="760" dirty="0">
                <a:solidFill>
                  <a:prstClr val="black"/>
                </a:solidFill>
              </a:rPr>
              <a:t>Project Coordinator</a:t>
            </a:r>
          </a:p>
        </p:txBody>
      </p:sp>
      <p:sp>
        <p:nvSpPr>
          <p:cNvPr id="22" name="TextBox 21">
            <a:extLst>
              <a:ext uri="{FF2B5EF4-FFF2-40B4-BE49-F238E27FC236}">
                <a16:creationId xmlns:a16="http://schemas.microsoft.com/office/drawing/2014/main" id="{1A2801A2-A918-4D87-B880-D6BE613C3E0B}"/>
              </a:ext>
            </a:extLst>
          </p:cNvPr>
          <p:cNvSpPr txBox="1"/>
          <p:nvPr/>
        </p:nvSpPr>
        <p:spPr>
          <a:xfrm>
            <a:off x="1922237" y="2377537"/>
            <a:ext cx="905657" cy="326243"/>
          </a:xfrm>
          <a:prstGeom prst="rect">
            <a:avLst/>
          </a:prstGeom>
          <a:noFill/>
        </p:spPr>
        <p:txBody>
          <a:bodyPr wrap="square" rtlCol="0" anchor="t">
            <a:spAutoFit/>
          </a:bodyPr>
          <a:lstStyle/>
          <a:p>
            <a:pPr algn="ctr" defTabSz="385763">
              <a:defRPr/>
            </a:pPr>
            <a:r>
              <a:rPr lang="en-US" sz="760" dirty="0"/>
              <a:t>Brandy Clarke: </a:t>
            </a:r>
          </a:p>
          <a:p>
            <a:pPr algn="ctr" defTabSz="385763">
              <a:defRPr/>
            </a:pPr>
            <a:r>
              <a:rPr lang="en-US" sz="760" dirty="0"/>
              <a:t>Project Director</a:t>
            </a:r>
          </a:p>
        </p:txBody>
      </p:sp>
      <p:sp>
        <p:nvSpPr>
          <p:cNvPr id="20" name="TextBox 19">
            <a:extLst>
              <a:ext uri="{FF2B5EF4-FFF2-40B4-BE49-F238E27FC236}">
                <a16:creationId xmlns:a16="http://schemas.microsoft.com/office/drawing/2014/main" id="{FE50B6B3-EE62-4948-950D-EF12D16E545B}"/>
              </a:ext>
            </a:extLst>
          </p:cNvPr>
          <p:cNvSpPr txBox="1"/>
          <p:nvPr/>
        </p:nvSpPr>
        <p:spPr>
          <a:xfrm>
            <a:off x="4198138" y="2359197"/>
            <a:ext cx="1059633" cy="443198"/>
          </a:xfrm>
          <a:prstGeom prst="rect">
            <a:avLst/>
          </a:prstGeom>
          <a:noFill/>
        </p:spPr>
        <p:txBody>
          <a:bodyPr wrap="square" rtlCol="0">
            <a:spAutoFit/>
          </a:bodyPr>
          <a:lstStyle/>
          <a:p>
            <a:pPr algn="ctr" defTabSz="385763">
              <a:defRPr/>
            </a:pPr>
            <a:r>
              <a:rPr lang="en-US" sz="760">
                <a:solidFill>
                  <a:prstClr val="black"/>
                </a:solidFill>
              </a:rPr>
              <a:t>Shinobu Watanabe-Galloway:</a:t>
            </a:r>
          </a:p>
          <a:p>
            <a:pPr algn="ctr" defTabSz="385763">
              <a:defRPr/>
            </a:pPr>
            <a:r>
              <a:rPr lang="en-US" sz="760">
                <a:solidFill>
                  <a:prstClr val="black"/>
                </a:solidFill>
              </a:rPr>
              <a:t>Program Evaluator</a:t>
            </a:r>
          </a:p>
        </p:txBody>
      </p:sp>
      <p:pic>
        <p:nvPicPr>
          <p:cNvPr id="24" name="Picture 23">
            <a:extLst>
              <a:ext uri="{FF2B5EF4-FFF2-40B4-BE49-F238E27FC236}">
                <a16:creationId xmlns:a16="http://schemas.microsoft.com/office/drawing/2014/main" id="{901D2527-CE2A-402C-A76E-B46B18B38B82}"/>
              </a:ext>
            </a:extLst>
          </p:cNvPr>
          <p:cNvPicPr>
            <a:picLocks noChangeAspect="1"/>
          </p:cNvPicPr>
          <p:nvPr/>
        </p:nvPicPr>
        <p:blipFill>
          <a:blip r:embed="rId4"/>
          <a:stretch>
            <a:fillRect/>
          </a:stretch>
        </p:blipFill>
        <p:spPr>
          <a:xfrm>
            <a:off x="1871107" y="1201268"/>
            <a:ext cx="945003" cy="1136654"/>
          </a:xfrm>
          <a:prstGeom prst="rect">
            <a:avLst/>
          </a:prstGeom>
        </p:spPr>
      </p:pic>
      <p:pic>
        <p:nvPicPr>
          <p:cNvPr id="32" name="Picture 31">
            <a:extLst>
              <a:ext uri="{FF2B5EF4-FFF2-40B4-BE49-F238E27FC236}">
                <a16:creationId xmlns:a16="http://schemas.microsoft.com/office/drawing/2014/main" id="{9406D196-ABF1-4DB3-8C63-8D5EA49D9D8C}"/>
              </a:ext>
            </a:extLst>
          </p:cNvPr>
          <p:cNvPicPr>
            <a:picLocks noChangeAspect="1"/>
          </p:cNvPicPr>
          <p:nvPr/>
        </p:nvPicPr>
        <p:blipFill>
          <a:blip r:embed="rId5"/>
          <a:stretch>
            <a:fillRect/>
          </a:stretch>
        </p:blipFill>
        <p:spPr>
          <a:xfrm>
            <a:off x="4245029" y="1201268"/>
            <a:ext cx="884177" cy="1142756"/>
          </a:xfrm>
          <a:prstGeom prst="rect">
            <a:avLst/>
          </a:prstGeom>
        </p:spPr>
      </p:pic>
      <p:pic>
        <p:nvPicPr>
          <p:cNvPr id="33" name="Picture 32">
            <a:extLst>
              <a:ext uri="{FF2B5EF4-FFF2-40B4-BE49-F238E27FC236}">
                <a16:creationId xmlns:a16="http://schemas.microsoft.com/office/drawing/2014/main" id="{28C58E88-8E1B-452C-A2A4-710F687CF8F7}"/>
              </a:ext>
            </a:extLst>
          </p:cNvPr>
          <p:cNvPicPr>
            <a:picLocks noChangeAspect="1"/>
          </p:cNvPicPr>
          <p:nvPr/>
        </p:nvPicPr>
        <p:blipFill>
          <a:blip r:embed="rId6"/>
          <a:stretch>
            <a:fillRect/>
          </a:stretch>
        </p:blipFill>
        <p:spPr>
          <a:xfrm>
            <a:off x="3073970" y="1240032"/>
            <a:ext cx="866308" cy="1082717"/>
          </a:xfrm>
          <a:prstGeom prst="rect">
            <a:avLst/>
          </a:prstGeom>
        </p:spPr>
      </p:pic>
      <p:grpSp>
        <p:nvGrpSpPr>
          <p:cNvPr id="6" name="Group 5"/>
          <p:cNvGrpSpPr/>
          <p:nvPr/>
        </p:nvGrpSpPr>
        <p:grpSpPr>
          <a:xfrm>
            <a:off x="3602241" y="2941668"/>
            <a:ext cx="1125713" cy="1491322"/>
            <a:chOff x="3635281" y="2929556"/>
            <a:chExt cx="1125713" cy="1491322"/>
          </a:xfrm>
        </p:grpSpPr>
        <p:sp>
          <p:nvSpPr>
            <p:cNvPr id="34" name="TextBox 33">
              <a:extLst>
                <a:ext uri="{FF2B5EF4-FFF2-40B4-BE49-F238E27FC236}">
                  <a16:creationId xmlns:a16="http://schemas.microsoft.com/office/drawing/2014/main" id="{49DADDB1-8060-4DDE-965B-9825960D92F5}"/>
                </a:ext>
              </a:extLst>
            </p:cNvPr>
            <p:cNvSpPr txBox="1"/>
            <p:nvPr/>
          </p:nvSpPr>
          <p:spPr>
            <a:xfrm>
              <a:off x="3635281" y="4094635"/>
              <a:ext cx="1125713" cy="326243"/>
            </a:xfrm>
            <a:prstGeom prst="rect">
              <a:avLst/>
            </a:prstGeom>
            <a:noFill/>
          </p:spPr>
          <p:txBody>
            <a:bodyPr wrap="square" rtlCol="0">
              <a:spAutoFit/>
            </a:bodyPr>
            <a:lstStyle/>
            <a:p>
              <a:pPr algn="ctr" defTabSz="385763">
                <a:defRPr/>
              </a:pPr>
              <a:r>
                <a:rPr lang="en-US" sz="760" dirty="0">
                  <a:solidFill>
                    <a:prstClr val="black"/>
                  </a:solidFill>
                </a:rPr>
                <a:t> Shelbie Johnson: </a:t>
              </a:r>
            </a:p>
            <a:p>
              <a:pPr algn="ctr" defTabSz="385763">
                <a:defRPr/>
              </a:pPr>
              <a:r>
                <a:rPr lang="en-US" sz="760" dirty="0">
                  <a:solidFill>
                    <a:prstClr val="black"/>
                  </a:solidFill>
                </a:rPr>
                <a:t>Grant Manager</a:t>
              </a:r>
            </a:p>
          </p:txBody>
        </p:sp>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l="9650" t="13160" r="10975" b="-9759"/>
            <a:stretch/>
          </p:blipFill>
          <p:spPr>
            <a:xfrm>
              <a:off x="3774388" y="2929556"/>
              <a:ext cx="847499" cy="1201040"/>
            </a:xfrm>
            <a:prstGeom prst="rect">
              <a:avLst/>
            </a:prstGeom>
          </p:spPr>
        </p:pic>
      </p:grpSp>
      <p:grpSp>
        <p:nvGrpSpPr>
          <p:cNvPr id="7" name="Group 6"/>
          <p:cNvGrpSpPr/>
          <p:nvPr/>
        </p:nvGrpSpPr>
        <p:grpSpPr>
          <a:xfrm>
            <a:off x="2238918" y="2941668"/>
            <a:ext cx="1125713" cy="1494020"/>
            <a:chOff x="2271958" y="2929556"/>
            <a:chExt cx="1125713" cy="1494020"/>
          </a:xfrm>
        </p:grpSpPr>
        <p:sp>
          <p:nvSpPr>
            <p:cNvPr id="29" name="TextBox 28">
              <a:extLst>
                <a:ext uri="{FF2B5EF4-FFF2-40B4-BE49-F238E27FC236}">
                  <a16:creationId xmlns:a16="http://schemas.microsoft.com/office/drawing/2014/main" id="{49DADDB1-8060-4DDE-965B-9825960D92F5}"/>
                </a:ext>
              </a:extLst>
            </p:cNvPr>
            <p:cNvSpPr txBox="1"/>
            <p:nvPr/>
          </p:nvSpPr>
          <p:spPr>
            <a:xfrm>
              <a:off x="2271958" y="4097333"/>
              <a:ext cx="1125713" cy="326243"/>
            </a:xfrm>
            <a:prstGeom prst="rect">
              <a:avLst/>
            </a:prstGeom>
            <a:noFill/>
          </p:spPr>
          <p:txBody>
            <a:bodyPr wrap="square" rtlCol="0">
              <a:spAutoFit/>
            </a:bodyPr>
            <a:lstStyle/>
            <a:p>
              <a:pPr algn="ctr" defTabSz="385763">
                <a:defRPr/>
              </a:pPr>
              <a:r>
                <a:rPr lang="en-US" sz="760" dirty="0">
                  <a:solidFill>
                    <a:prstClr val="black"/>
                  </a:solidFill>
                </a:rPr>
                <a:t> Lauren Robinson: </a:t>
              </a:r>
            </a:p>
            <a:p>
              <a:pPr algn="ctr" defTabSz="385763">
                <a:defRPr/>
              </a:pPr>
              <a:r>
                <a:rPr lang="en-US" sz="760" dirty="0">
                  <a:solidFill>
                    <a:prstClr val="black"/>
                  </a:solidFill>
                </a:rPr>
                <a:t>Communications</a:t>
              </a:r>
            </a:p>
          </p:txBody>
        </p:sp>
        <p:pic>
          <p:nvPicPr>
            <p:cNvPr id="5" name="Picture 4"/>
            <p:cNvPicPr>
              <a:picLocks noChangeAspect="1"/>
            </p:cNvPicPr>
            <p:nvPr/>
          </p:nvPicPr>
          <p:blipFill rotWithShape="1">
            <a:blip r:embed="rId8" cstate="print">
              <a:extLst>
                <a:ext uri="{28A0092B-C50C-407E-A947-70E740481C1C}">
                  <a14:useLocalDpi xmlns:a14="http://schemas.microsoft.com/office/drawing/2010/main" val="0"/>
                </a:ext>
              </a:extLst>
            </a:blip>
            <a:srcRect l="31025" r="12727"/>
            <a:stretch/>
          </p:blipFill>
          <p:spPr>
            <a:xfrm>
              <a:off x="2382080" y="2929556"/>
              <a:ext cx="891628" cy="1082716"/>
            </a:xfrm>
            <a:prstGeom prst="rect">
              <a:avLst/>
            </a:prstGeom>
          </p:spPr>
        </p:pic>
      </p:grpSp>
    </p:spTree>
    <p:extLst>
      <p:ext uri="{BB962C8B-B14F-4D97-AF65-F5344CB8AC3E}">
        <p14:creationId xmlns:p14="http://schemas.microsoft.com/office/powerpoint/2010/main" val="1288888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panose="020B0604020202020204" pitchFamily="34" charset="0"/>
                <a:cs typeface="Arial" panose="020B0604020202020204" pitchFamily="34" charset="0"/>
              </a:rPr>
              <a:t>MHTTC Services</a:t>
            </a:r>
          </a:p>
        </p:txBody>
      </p:sp>
      <p:sp>
        <p:nvSpPr>
          <p:cNvPr id="4" name="Content Placeholder 3"/>
          <p:cNvSpPr>
            <a:spLocks noGrp="1"/>
          </p:cNvSpPr>
          <p:nvPr>
            <p:ph sz="half" idx="1"/>
          </p:nvPr>
        </p:nvSpPr>
        <p:spPr/>
        <p:txBody>
          <a:bodyPr>
            <a:normAutofit/>
          </a:bodyPr>
          <a:lstStyle/>
          <a:p>
            <a:pPr marL="0" indent="0">
              <a:buNone/>
            </a:pPr>
            <a:r>
              <a:rPr lang="en-US" sz="1600">
                <a:solidFill>
                  <a:schemeClr val="tx1"/>
                </a:solidFill>
                <a:latin typeface="Arial" panose="020B0604020202020204" pitchFamily="34" charset="0"/>
                <a:cs typeface="Arial" panose="020B0604020202020204" pitchFamily="34" charset="0"/>
              </a:rPr>
              <a:t>Training Levels</a:t>
            </a:r>
          </a:p>
          <a:p>
            <a:pPr>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Universal: Conference presentations, newsletters, brief consultation</a:t>
            </a:r>
          </a:p>
          <a:p>
            <a:pPr>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Targeted: Online courses, webinar series, focused knowledge-sharing, short-term training, replication guides</a:t>
            </a:r>
          </a:p>
          <a:p>
            <a:pPr>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Intensive: Ongoing relationship between the TTC program and agency receiving services</a:t>
            </a:r>
          </a:p>
        </p:txBody>
      </p:sp>
      <p:sp>
        <p:nvSpPr>
          <p:cNvPr id="5" name="Content Placeholder 4"/>
          <p:cNvSpPr>
            <a:spLocks noGrp="1"/>
          </p:cNvSpPr>
          <p:nvPr>
            <p:ph sz="half" idx="2"/>
          </p:nvPr>
        </p:nvSpPr>
        <p:spPr/>
        <p:txBody>
          <a:bodyPr>
            <a:normAutofit/>
          </a:bodyPr>
          <a:lstStyle/>
          <a:p>
            <a:pPr marL="0" indent="0">
              <a:buNone/>
            </a:pPr>
            <a:r>
              <a:rPr lang="en-US" sz="1600">
                <a:solidFill>
                  <a:schemeClr val="tx1"/>
                </a:solidFill>
                <a:latin typeface="Arial" panose="020B0604020202020204" pitchFamily="34" charset="0"/>
                <a:cs typeface="Arial" panose="020B0604020202020204" pitchFamily="34" charset="0"/>
              </a:rPr>
              <a:t>Outcomes</a:t>
            </a:r>
          </a:p>
          <a:p>
            <a:pPr>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Universal: Increased reach of information and tools about evidence-based practice</a:t>
            </a:r>
          </a:p>
          <a:p>
            <a:pPr>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Targeted: Increased motivation to use and apply specific interventions</a:t>
            </a:r>
          </a:p>
          <a:p>
            <a:pPr>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Intensive: Policy and program changes with implementation of interventions by users</a:t>
            </a:r>
          </a:p>
        </p:txBody>
      </p:sp>
    </p:spTree>
    <p:extLst>
      <p:ext uri="{BB962C8B-B14F-4D97-AF65-F5344CB8AC3E}">
        <p14:creationId xmlns:p14="http://schemas.microsoft.com/office/powerpoint/2010/main" val="3112146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488" y="273845"/>
            <a:ext cx="5915025" cy="994172"/>
          </a:xfrm>
        </p:spPr>
        <p:txBody>
          <a:bodyPr spcFirstLastPara="1" vert="horz" wrap="square" lIns="51435" tIns="25718" rIns="51435" bIns="25718" rtlCol="0" anchor="ctr" anchorCtr="0">
            <a:normAutofit/>
          </a:bodyPr>
          <a:lstStyle/>
          <a:p>
            <a:pPr algn="ctr"/>
            <a:r>
              <a:rPr lang="en-US" b="1" kern="1200">
                <a:solidFill>
                  <a:schemeClr val="tx1"/>
                </a:solidFill>
                <a:latin typeface="Arial" panose="020B0604020202020204" pitchFamily="34" charset="0"/>
                <a:cs typeface="Arial" panose="020B0604020202020204" pitchFamily="34" charset="0"/>
              </a:rPr>
              <a:t>Specialized Training Topics</a:t>
            </a:r>
          </a:p>
        </p:txBody>
      </p:sp>
      <p:graphicFrame>
        <p:nvGraphicFramePr>
          <p:cNvPr id="6" name="Content Placeholder 3">
            <a:extLst>
              <a:ext uri="{FF2B5EF4-FFF2-40B4-BE49-F238E27FC236}">
                <a16:creationId xmlns:a16="http://schemas.microsoft.com/office/drawing/2014/main" id="{CFAE068F-015C-4A52-BEC0-7D81B8466933}"/>
              </a:ext>
            </a:extLst>
          </p:cNvPr>
          <p:cNvGraphicFramePr>
            <a:graphicFrameLocks noGrp="1"/>
          </p:cNvGraphicFramePr>
          <p:nvPr>
            <p:ph idx="1"/>
          </p:nvPr>
        </p:nvGraphicFramePr>
        <p:xfrm>
          <a:off x="471488" y="1369219"/>
          <a:ext cx="5915025" cy="30483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658480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TotalTime>
  <Words>2683</Words>
  <Application>Microsoft Office PowerPoint</Application>
  <PresentationFormat>Custom</PresentationFormat>
  <Paragraphs>417</Paragraphs>
  <Slides>48</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Arial Black</vt:lpstr>
      <vt:lpstr>Calibri</vt:lpstr>
      <vt:lpstr>Courier New</vt:lpstr>
      <vt:lpstr>Office Theme</vt:lpstr>
      <vt:lpstr>Managing Chronic Pain in the Patient Centered Medical Home Webinar Series</vt:lpstr>
      <vt:lpstr>PowerPoint Presentation</vt:lpstr>
      <vt:lpstr>PowerPoint Presentation</vt:lpstr>
      <vt:lpstr>Evaluation and follow up</vt:lpstr>
      <vt:lpstr>What is the Mid-America MHTTC?</vt:lpstr>
      <vt:lpstr>PowerPoint Presentation</vt:lpstr>
      <vt:lpstr>Mid-America MHTTC Team</vt:lpstr>
      <vt:lpstr>MHTTC Services</vt:lpstr>
      <vt:lpstr>Specialized Training Topics</vt:lpstr>
      <vt:lpstr>Integrated Care Program</vt:lpstr>
      <vt:lpstr>Integrated Behavioral Health in Primary Care</vt:lpstr>
      <vt:lpstr>Training and TA in Integrated Care</vt:lpstr>
      <vt:lpstr>Introductions</vt:lpstr>
      <vt:lpstr>Actionable Goals</vt:lpstr>
      <vt:lpstr>Review of Previous Content</vt:lpstr>
      <vt:lpstr>Key Domains and Their Interaction</vt:lpstr>
      <vt:lpstr>Literacy, Health Literacy, and Numeracy</vt:lpstr>
      <vt:lpstr>Literacy, Health Literacy, and Numeracy</vt:lpstr>
      <vt:lpstr>Assessment of Pain</vt:lpstr>
      <vt:lpstr>Patient Centered Outcomes Questionnaire </vt:lpstr>
      <vt:lpstr>Functioning</vt:lpstr>
      <vt:lpstr>Tampa Scale of Kinesiophobia (TSK)</vt:lpstr>
      <vt:lpstr>World Health Organization Disability Assessment Schedule (WHODAS 2.0)</vt:lpstr>
      <vt:lpstr>Oswestry Low Back Pain Disability Questionnaire</vt:lpstr>
      <vt:lpstr>Psychiatric Comorbidities</vt:lpstr>
      <vt:lpstr>Patient Health Questionnaire (PHQ-9, PHQ-2, PHQ-A)</vt:lpstr>
      <vt:lpstr>Generalized Anxiety Disorder (GAD-7, GAD-2)</vt:lpstr>
      <vt:lpstr>Sleep Assessment</vt:lpstr>
      <vt:lpstr>Cognitive</vt:lpstr>
      <vt:lpstr>Pain Catastrophizing Scale </vt:lpstr>
      <vt:lpstr>Social</vt:lpstr>
      <vt:lpstr>Values</vt:lpstr>
      <vt:lpstr>Sex and Intimacy </vt:lpstr>
      <vt:lpstr>Physical Environment</vt:lpstr>
      <vt:lpstr>Assessment of Opioid Misuse Risk </vt:lpstr>
      <vt:lpstr>Opioid Risk Tool (ORT)</vt:lpstr>
      <vt:lpstr>Screener and Opioid Assessment for Patients with Pain – SOAPP-R (Updated Online SOAPP-8)</vt:lpstr>
      <vt:lpstr>Example Considerations on SOAPP-R</vt:lpstr>
      <vt:lpstr>Current Opioid Misuse Measure (COMM)</vt:lpstr>
      <vt:lpstr>Closing the Loop</vt:lpstr>
      <vt:lpstr>Providing Feedback to Patient</vt:lpstr>
      <vt:lpstr>Integrated Team Communication</vt:lpstr>
      <vt:lpstr>Links to Assessment Measures</vt:lpstr>
      <vt:lpstr>References</vt:lpstr>
      <vt:lpstr>Next Steps</vt:lpstr>
      <vt:lpstr>Join our mailing list! SCAN OR TEXT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Opioid Risk</dc:title>
  <dc:creator>Klepper, Christian N</dc:creator>
  <cp:lastModifiedBy>Robinson, Lauren</cp:lastModifiedBy>
  <cp:revision>6</cp:revision>
  <dcterms:modified xsi:type="dcterms:W3CDTF">2020-02-27T21:53:19Z</dcterms:modified>
</cp:coreProperties>
</file>